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6" r:id="rId1"/>
  </p:sldMasterIdLst>
  <p:notesMasterIdLst>
    <p:notesMasterId r:id="rId21"/>
  </p:notesMasterIdLst>
  <p:handoutMasterIdLst>
    <p:handoutMasterId r:id="rId22"/>
  </p:handoutMasterIdLst>
  <p:sldIdLst>
    <p:sldId id="350" r:id="rId2"/>
    <p:sldId id="383" r:id="rId3"/>
    <p:sldId id="385" r:id="rId4"/>
    <p:sldId id="384" r:id="rId5"/>
    <p:sldId id="387" r:id="rId6"/>
    <p:sldId id="256" r:id="rId7"/>
    <p:sldId id="403" r:id="rId8"/>
    <p:sldId id="389" r:id="rId9"/>
    <p:sldId id="388" r:id="rId10"/>
    <p:sldId id="390" r:id="rId11"/>
    <p:sldId id="380" r:id="rId12"/>
    <p:sldId id="392" r:id="rId13"/>
    <p:sldId id="393" r:id="rId14"/>
    <p:sldId id="391" r:id="rId15"/>
    <p:sldId id="399" r:id="rId16"/>
    <p:sldId id="400" r:id="rId17"/>
    <p:sldId id="401" r:id="rId18"/>
    <p:sldId id="402" r:id="rId19"/>
    <p:sldId id="267" r:id="rId20"/>
  </p:sldIdLst>
  <p:sldSz cx="9144000" cy="6858000" type="screen4x3"/>
  <p:notesSz cx="6735763" cy="986948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660066"/>
    <a:srgbClr val="003300"/>
    <a:srgbClr val="FF0000"/>
    <a:srgbClr val="005024"/>
    <a:srgbClr val="001A0C"/>
    <a:srgbClr val="07B91C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56" autoAdjust="0"/>
    <p:restoredTop sz="94529" autoAdjust="0"/>
  </p:normalViewPr>
  <p:slideViewPr>
    <p:cSldViewPr>
      <p:cViewPr>
        <p:scale>
          <a:sx n="77" d="100"/>
          <a:sy n="77" d="100"/>
        </p:scale>
        <p:origin x="-1182" y="2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14763" y="0"/>
            <a:ext cx="2919412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3E98C522-691B-4B20-9E17-C34706D43A43}" type="datetimeFigureOut">
              <a:rPr lang="en-US"/>
              <a:pPr>
                <a:defRPr/>
              </a:pPr>
              <a:t>21-Apr-16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74188"/>
            <a:ext cx="2919413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14763" y="9374188"/>
            <a:ext cx="2919412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7DC8BAAD-8CC5-40E1-9B6C-0F782D9E56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171062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97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4763" y="0"/>
            <a:ext cx="2919412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0113" y="739775"/>
            <a:ext cx="4935537" cy="37020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97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3100" y="4687888"/>
            <a:ext cx="5389563" cy="4441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597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4188"/>
            <a:ext cx="2919413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97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4763" y="9374188"/>
            <a:ext cx="2919412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EB673505-8AFC-4B9F-9907-4908149FCA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645342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B73DC7-DA6A-458D-ADB5-E5B5541EAD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70149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FB9AAF-794A-4D44-BF37-41151FDA34C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87872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EB0A37-76DD-4572-8DC3-1E2C5CC50B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05911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06DA18-C69B-416B-A114-C6698E4DAE4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36279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A46062-863A-485D-BBE2-AB77928E189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10720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5108CB-C8CD-4D8E-9126-EF8256830E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45739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27A124-BEF9-4D6C-85B5-46FA298B1B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33208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683A08-B027-47EB-A7FC-002EA437CC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71013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5269B3-66BB-4572-A770-BA47C00703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66570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28234B-D1A2-40B5-ABCC-5CB090DCBA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70472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535ABC-0C10-4C7B-BB23-E5C0626735B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01925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9933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933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933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7093BBAD-3097-4EF5-9F90-CC723C48BF2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8" r:id="rId2"/>
    <p:sldLayoutId id="2147483659" r:id="rId3"/>
    <p:sldLayoutId id="2147483660" r:id="rId4"/>
    <p:sldLayoutId id="2147483661" r:id="rId5"/>
    <p:sldLayoutId id="2147483662" r:id="rId6"/>
    <p:sldLayoutId id="2147483663" r:id="rId7"/>
    <p:sldLayoutId id="2147483664" r:id="rId8"/>
    <p:sldLayoutId id="2147483665" r:id="rId9"/>
    <p:sldLayoutId id="2147483666" r:id="rId10"/>
    <p:sldLayoutId id="2147483667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304800"/>
            <a:ext cx="8153400" cy="1066800"/>
          </a:xfrm>
        </p:spPr>
        <p:txBody>
          <a:bodyPr/>
          <a:lstStyle/>
          <a:p>
            <a:pPr eaLnBrk="1" hangingPunct="1"/>
            <a:r>
              <a:rPr lang="en-US" sz="2400" b="1" smtClean="0">
                <a:solidFill>
                  <a:srgbClr val="0000FF"/>
                </a:solidFill>
                <a:latin typeface="Times New Roman" pitchFamily="18" charset="0"/>
              </a:rPr>
              <a:t>ỦY BAN NHÂN DÂN QUẬN 10</a:t>
            </a:r>
            <a:br>
              <a:rPr lang="en-US" sz="2400" b="1" smtClean="0">
                <a:solidFill>
                  <a:srgbClr val="0000FF"/>
                </a:solidFill>
                <a:latin typeface="Times New Roman" pitchFamily="18" charset="0"/>
              </a:rPr>
            </a:br>
            <a:r>
              <a:rPr lang="en-US" sz="2400" b="1" smtClean="0">
                <a:solidFill>
                  <a:srgbClr val="0000FF"/>
                </a:solidFill>
                <a:latin typeface="Times New Roman" pitchFamily="18" charset="0"/>
              </a:rPr>
              <a:t>PHÒNG GIÁO DỤC VÀ ĐÀO TẠO QUẬN 10</a:t>
            </a:r>
          </a:p>
        </p:txBody>
      </p:sp>
      <p:sp>
        <p:nvSpPr>
          <p:cNvPr id="3075" name="WordArt 9"/>
          <p:cNvSpPr>
            <a:spLocks noChangeArrowheads="1" noChangeShapeType="1" noTextEdit="1"/>
          </p:cNvSpPr>
          <p:nvPr/>
        </p:nvSpPr>
        <p:spPr bwMode="auto">
          <a:xfrm>
            <a:off x="228600" y="2057400"/>
            <a:ext cx="8610600" cy="2286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200" b="1" kern="10">
                <a:ln w="1270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CHUYÊN ĐỀ BỒI DƯỠNG CHUYÊN MÔN</a:t>
            </a:r>
          </a:p>
          <a:p>
            <a:pPr algn="ctr"/>
            <a:r>
              <a:rPr lang="vi-VN" sz="3200" b="1" kern="10">
                <a:ln w="1270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Kỹ thuật khai thác văn bản</a:t>
            </a:r>
          </a:p>
          <a:p>
            <a:pPr algn="ctr"/>
            <a:r>
              <a:rPr lang="vi-VN" sz="3200" b="1" kern="10">
                <a:ln w="1270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và dạy học đọc hiểu cho học sinh tiểu học</a:t>
            </a:r>
            <a:endParaRPr lang="en-US" sz="3200" b="1" kern="10">
              <a:ln w="12700">
                <a:solidFill>
                  <a:schemeClr val="tx1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35921" dir="2700000" sy="50000" kx="2115830" algn="bl" rotWithShape="0">
                  <a:srgbClr val="C0C0C0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3076" name="Subtitle 2"/>
          <p:cNvSpPr txBox="1">
            <a:spLocks/>
          </p:cNvSpPr>
          <p:nvPr/>
        </p:nvSpPr>
        <p:spPr bwMode="auto">
          <a:xfrm>
            <a:off x="0" y="5700713"/>
            <a:ext cx="9144000" cy="1157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spcBef>
                <a:spcPct val="20000"/>
              </a:spcBef>
              <a:buFont typeface="Arial" charset="0"/>
              <a:buNone/>
            </a:pPr>
            <a:r>
              <a:rPr lang="en-US" sz="3000">
                <a:latin typeface="Times New Roman" pitchFamily="18" charset="0"/>
                <a:cs typeface="Times New Roman" pitchFamily="18" charset="0"/>
              </a:rPr>
              <a:t>		</a:t>
            </a:r>
            <a:endParaRPr lang="en-US" sz="3000" b="1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" name="Straight Connector 2"/>
          <p:cNvCxnSpPr/>
          <p:nvPr/>
        </p:nvCxnSpPr>
        <p:spPr>
          <a:xfrm>
            <a:off x="2895600" y="1219200"/>
            <a:ext cx="39624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76200"/>
            <a:ext cx="9144000" cy="792163"/>
          </a:xfrm>
        </p:spPr>
        <p:txBody>
          <a:bodyPr/>
          <a:lstStyle/>
          <a:p>
            <a:pPr eaLnBrk="1" hangingPunct="1"/>
            <a:r>
              <a:rPr lang="en-US" sz="28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Một số gợi ý giúp phát triển kĩ năng đọc hiểu cho học sinh.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73075" y="838200"/>
            <a:ext cx="8442325" cy="838200"/>
          </a:xfrm>
        </p:spPr>
        <p:txBody>
          <a:bodyPr/>
          <a:lstStyle/>
          <a:p>
            <a:pPr marL="609600" indent="-609600" eaLnBrk="1" hangingPunct="1">
              <a:lnSpc>
                <a:spcPct val="90000"/>
              </a:lnSpc>
              <a:buFontTx/>
              <a:buNone/>
              <a:defRPr/>
            </a:pP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Giáo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viên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sử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dụng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các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câu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hỏi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hướng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dẫn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tìm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hiểu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bài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</a:p>
          <a:p>
            <a:pPr marL="609600" indent="-609600" eaLnBrk="1" hangingPunct="1">
              <a:lnSpc>
                <a:spcPct val="90000"/>
              </a:lnSpc>
              <a:buFontTx/>
              <a:buNone/>
              <a:defRPr/>
            </a:pP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nhằm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giúp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học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sinh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biết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chú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ý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đến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:</a:t>
            </a:r>
          </a:p>
          <a:p>
            <a:pPr marL="609600" indent="-609600" eaLnBrk="1" hangingPunct="1">
              <a:lnSpc>
                <a:spcPct val="90000"/>
              </a:lnSpc>
              <a:buFontTx/>
              <a:buNone/>
              <a:defRPr/>
            </a:pP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1.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Từ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trung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tâm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,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câu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chủ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đề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của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đoạn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văn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.</a:t>
            </a:r>
            <a:endParaRPr lang="en-US" sz="24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  <a:sym typeface="Wingdings" pitchFamily="2" charset="2"/>
            </a:endParaRPr>
          </a:p>
          <a:p>
            <a:pPr marL="609600" indent="-609600" eaLnBrk="1" hangingPunct="1">
              <a:lnSpc>
                <a:spcPct val="90000"/>
              </a:lnSpc>
              <a:buFontTx/>
              <a:buNone/>
              <a:defRPr/>
            </a:pP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2.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Hướng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dẫn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lập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sơ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đồ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tóm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tắt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nội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dung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bài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đọc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=&gt;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Xác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định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</a:p>
          <a:p>
            <a:pPr marL="609600" indent="-609600" eaLnBrk="1" hangingPunct="1">
              <a:lnSpc>
                <a:spcPct val="90000"/>
              </a:lnSpc>
              <a:buFontTx/>
              <a:buNone/>
              <a:defRPr/>
            </a:pPr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 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nội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dung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chính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hoặc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ý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nghĩa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của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bài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đọc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.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  <a:defRPr/>
            </a:pP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3.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Với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lớp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4, 5: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Tìm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hiểu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thêm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</a:p>
          <a:p>
            <a:pPr marL="609600" indent="-609600" eaLnBrk="1" hangingPunct="1">
              <a:lnSpc>
                <a:spcPct val="90000"/>
              </a:lnSpc>
              <a:buFontTx/>
              <a:buNone/>
              <a:defRPr/>
            </a:pP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	-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Từ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ngữ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,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hình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ảnh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sử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dụng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trong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bài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(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từ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ngữ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miêu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tả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)</a:t>
            </a:r>
          </a:p>
          <a:p>
            <a:pPr marL="609600" indent="-609600" eaLnBrk="1" hangingPunct="1">
              <a:lnSpc>
                <a:spcPct val="90000"/>
              </a:lnSpc>
              <a:buFontTx/>
              <a:buNone/>
              <a:defRPr/>
            </a:pP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	-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Từ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ngữ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thể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hiện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suy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nghĩ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,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cảm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xúc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,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lời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nói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nhân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vật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</a:p>
          <a:p>
            <a:pPr marL="609600" indent="-609600" eaLnBrk="1" hangingPunct="1">
              <a:lnSpc>
                <a:spcPct val="90000"/>
              </a:lnSpc>
              <a:buFontTx/>
              <a:buNone/>
              <a:defRPr/>
            </a:pP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	-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Từ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diễn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tả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thái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độ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,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tình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cảm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của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tác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giả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.</a:t>
            </a:r>
          </a:p>
          <a:p>
            <a:pPr marL="609600" indent="-609600" eaLnBrk="1" hangingPunct="1">
              <a:lnSpc>
                <a:spcPct val="90000"/>
              </a:lnSpc>
              <a:buFontTx/>
              <a:buNone/>
              <a:defRPr/>
            </a:pP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4.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Diễn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đạt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bằng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lời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hoặc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viết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việc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hiểu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của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bản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thân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về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bài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đọc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>
          <a:xfrm>
            <a:off x="457200" y="2743200"/>
            <a:ext cx="8229600" cy="1143000"/>
          </a:xfrm>
        </p:spPr>
        <p:txBody>
          <a:bodyPr/>
          <a:lstStyle/>
          <a:p>
            <a:r>
              <a:rPr lang="en-US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Nghỉ giải lao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52400" y="152400"/>
            <a:ext cx="8714228" cy="89255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6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2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3: </a:t>
            </a:r>
            <a:r>
              <a:rPr lang="en-US" sz="26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kĩ</a:t>
            </a:r>
            <a:r>
              <a:rPr lang="en-US" sz="2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thuật</a:t>
            </a:r>
            <a:r>
              <a:rPr lang="en-US" sz="2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khai</a:t>
            </a:r>
            <a:r>
              <a:rPr lang="en-US" sz="2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thác</a:t>
            </a:r>
            <a:r>
              <a:rPr lang="en-US" sz="2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2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bản</a:t>
            </a:r>
            <a:r>
              <a:rPr lang="en-US" sz="2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defRPr/>
            </a:pPr>
            <a:r>
              <a:rPr lang="en-US" sz="2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                   </a:t>
            </a:r>
            <a:r>
              <a:rPr lang="en-US" sz="26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chọn</a:t>
            </a:r>
            <a:r>
              <a:rPr lang="en-US" sz="2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ngữ</a:t>
            </a:r>
            <a:r>
              <a:rPr lang="en-US" sz="2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liệu</a:t>
            </a:r>
            <a:r>
              <a:rPr lang="en-US" sz="2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xây</a:t>
            </a:r>
            <a:r>
              <a:rPr lang="en-US" sz="2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dựng</a:t>
            </a:r>
            <a:r>
              <a:rPr lang="en-US" sz="2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2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kiểm</a:t>
            </a:r>
            <a:r>
              <a:rPr lang="en-US" sz="2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tra</a:t>
            </a:r>
            <a:r>
              <a:rPr lang="en-US" sz="2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sz="2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hiểu</a:t>
            </a:r>
            <a:r>
              <a:rPr lang="en-US" sz="2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28" name="Text Box 11"/>
          <p:cNvSpPr txBox="1">
            <a:spLocks noChangeArrowheads="1"/>
          </p:cNvSpPr>
          <p:nvPr/>
        </p:nvSpPr>
        <p:spPr bwMode="auto">
          <a:xfrm>
            <a:off x="685800" y="1295400"/>
            <a:ext cx="7848600" cy="4154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indent="0" eaLnBrk="1" hangingPunct="1">
              <a:spcBef>
                <a:spcPct val="50000"/>
              </a:spcBef>
              <a:defRPr/>
            </a:pPr>
            <a:r>
              <a:rPr lang="en-US" sz="3000" b="1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000" b="1" dirty="0" err="1" smtClean="0">
                <a:solidFill>
                  <a:srgbClr val="0000FF"/>
                </a:solidFill>
                <a:latin typeface="Times New Roman" pitchFamily="18" charset="0"/>
              </a:rPr>
              <a:t>Thực</a:t>
            </a:r>
            <a:r>
              <a:rPr lang="en-US" sz="3000" b="1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000" b="1" dirty="0" err="1" smtClean="0">
                <a:solidFill>
                  <a:srgbClr val="0000FF"/>
                </a:solidFill>
                <a:latin typeface="Times New Roman" pitchFamily="18" charset="0"/>
              </a:rPr>
              <a:t>hiện</a:t>
            </a:r>
            <a:r>
              <a:rPr lang="en-US" sz="3000" b="1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000" b="1" dirty="0" err="1" smtClean="0">
                <a:solidFill>
                  <a:srgbClr val="0000FF"/>
                </a:solidFill>
                <a:latin typeface="Times New Roman" pitchFamily="18" charset="0"/>
              </a:rPr>
              <a:t>lần</a:t>
            </a:r>
            <a:r>
              <a:rPr lang="en-US" sz="3000" b="1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000" b="1" dirty="0" err="1" smtClean="0">
                <a:solidFill>
                  <a:srgbClr val="0000FF"/>
                </a:solidFill>
                <a:latin typeface="Times New Roman" pitchFamily="18" charset="0"/>
              </a:rPr>
              <a:t>lượt</a:t>
            </a:r>
            <a:r>
              <a:rPr lang="en-US" sz="3000" b="1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000" b="1" dirty="0" err="1" smtClean="0">
                <a:solidFill>
                  <a:srgbClr val="0000FF"/>
                </a:solidFill>
                <a:latin typeface="Times New Roman" pitchFamily="18" charset="0"/>
              </a:rPr>
              <a:t>các</a:t>
            </a:r>
            <a:r>
              <a:rPr lang="en-US" sz="3000" b="1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000" b="1" dirty="0" err="1" smtClean="0">
                <a:solidFill>
                  <a:srgbClr val="0000FF"/>
                </a:solidFill>
                <a:latin typeface="Times New Roman" pitchFamily="18" charset="0"/>
              </a:rPr>
              <a:t>bước</a:t>
            </a:r>
            <a:r>
              <a:rPr lang="en-US" sz="3000" b="1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000" b="1" dirty="0" err="1" smtClean="0">
                <a:solidFill>
                  <a:srgbClr val="0000FF"/>
                </a:solidFill>
                <a:latin typeface="Times New Roman" pitchFamily="18" charset="0"/>
              </a:rPr>
              <a:t>sau</a:t>
            </a:r>
            <a:r>
              <a:rPr lang="en-US" sz="3000" b="1" dirty="0" smtClean="0">
                <a:solidFill>
                  <a:srgbClr val="0000FF"/>
                </a:solidFill>
                <a:latin typeface="Times New Roman" pitchFamily="18" charset="0"/>
              </a:rPr>
              <a:t>:</a:t>
            </a:r>
          </a:p>
          <a:p>
            <a:pPr eaLnBrk="1" hangingPunct="1">
              <a:spcBef>
                <a:spcPct val="50000"/>
              </a:spcBef>
              <a:buFontTx/>
              <a:buChar char="-"/>
              <a:defRPr/>
            </a:pPr>
            <a:r>
              <a:rPr lang="en-US" sz="3000" b="1" dirty="0" err="1" smtClean="0">
                <a:solidFill>
                  <a:srgbClr val="0000FF"/>
                </a:solidFill>
                <a:latin typeface="Times New Roman" pitchFamily="18" charset="0"/>
              </a:rPr>
              <a:t>Đọc</a:t>
            </a:r>
            <a:r>
              <a:rPr lang="en-US" sz="3000" b="1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000" b="1" dirty="0" err="1" smtClean="0">
                <a:solidFill>
                  <a:srgbClr val="0000FF"/>
                </a:solidFill>
                <a:latin typeface="Times New Roman" pitchFamily="18" charset="0"/>
              </a:rPr>
              <a:t>lướt</a:t>
            </a:r>
            <a:r>
              <a:rPr lang="en-US" sz="3000" b="1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000" b="1" dirty="0" err="1" smtClean="0">
                <a:solidFill>
                  <a:srgbClr val="0000FF"/>
                </a:solidFill>
                <a:latin typeface="Times New Roman" pitchFamily="18" charset="0"/>
              </a:rPr>
              <a:t>văn</a:t>
            </a:r>
            <a:r>
              <a:rPr lang="en-US" sz="3000" b="1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000" b="1" dirty="0" err="1" smtClean="0">
                <a:solidFill>
                  <a:srgbClr val="0000FF"/>
                </a:solidFill>
                <a:latin typeface="Times New Roman" pitchFamily="18" charset="0"/>
              </a:rPr>
              <a:t>bản</a:t>
            </a:r>
            <a:r>
              <a:rPr lang="en-US" sz="3000" b="1" dirty="0" smtClean="0">
                <a:solidFill>
                  <a:srgbClr val="0000FF"/>
                </a:solidFill>
                <a:latin typeface="Times New Roman" pitchFamily="18" charset="0"/>
              </a:rPr>
              <a:t>. </a:t>
            </a:r>
          </a:p>
          <a:p>
            <a:pPr eaLnBrk="1" hangingPunct="1">
              <a:spcBef>
                <a:spcPct val="50000"/>
              </a:spcBef>
              <a:buFontTx/>
              <a:buChar char="-"/>
              <a:defRPr/>
            </a:pPr>
            <a:r>
              <a:rPr lang="en-US" sz="3000" b="1" dirty="0" err="1" smtClean="0">
                <a:solidFill>
                  <a:srgbClr val="0000FF"/>
                </a:solidFill>
                <a:latin typeface="Times New Roman" pitchFamily="18" charset="0"/>
              </a:rPr>
              <a:t>Giữ</a:t>
            </a:r>
            <a:r>
              <a:rPr lang="en-US" sz="3000" b="1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000" b="1" dirty="0" err="1" smtClean="0">
                <a:solidFill>
                  <a:srgbClr val="0000FF"/>
                </a:solidFill>
                <a:latin typeface="Times New Roman" pitchFamily="18" charset="0"/>
              </a:rPr>
              <a:t>lại</a:t>
            </a:r>
            <a:r>
              <a:rPr lang="en-US" sz="3000" b="1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000" b="1" dirty="0" err="1" smtClean="0">
                <a:solidFill>
                  <a:srgbClr val="0000FF"/>
                </a:solidFill>
                <a:latin typeface="Times New Roman" pitchFamily="18" charset="0"/>
              </a:rPr>
              <a:t>những</a:t>
            </a:r>
            <a:r>
              <a:rPr lang="en-US" sz="30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000" b="1" dirty="0" err="1" smtClean="0">
                <a:solidFill>
                  <a:srgbClr val="0000FF"/>
                </a:solidFill>
                <a:latin typeface="Times New Roman" pitchFamily="18" charset="0"/>
              </a:rPr>
              <a:t>phần</a:t>
            </a:r>
            <a:r>
              <a:rPr lang="en-US" sz="3000" b="1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000" b="1" dirty="0" err="1" smtClean="0">
                <a:solidFill>
                  <a:srgbClr val="0000FF"/>
                </a:solidFill>
                <a:latin typeface="Times New Roman" pitchFamily="18" charset="0"/>
              </a:rPr>
              <a:t>nói</a:t>
            </a:r>
            <a:r>
              <a:rPr lang="en-US" sz="3000" b="1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000" b="1" dirty="0" err="1" smtClean="0">
                <a:solidFill>
                  <a:srgbClr val="0000FF"/>
                </a:solidFill>
                <a:latin typeface="Times New Roman" pitchFamily="18" charset="0"/>
              </a:rPr>
              <a:t>về</a:t>
            </a:r>
            <a:r>
              <a:rPr lang="en-US" sz="3000" b="1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000" b="1" dirty="0" err="1" smtClean="0">
                <a:solidFill>
                  <a:srgbClr val="0000FF"/>
                </a:solidFill>
                <a:latin typeface="Times New Roman" pitchFamily="18" charset="0"/>
              </a:rPr>
              <a:t>sự</a:t>
            </a:r>
            <a:r>
              <a:rPr lang="en-US" sz="3000" b="1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000" b="1" dirty="0" err="1" smtClean="0">
                <a:solidFill>
                  <a:srgbClr val="0000FF"/>
                </a:solidFill>
                <a:latin typeface="Times New Roman" pitchFamily="18" charset="0"/>
              </a:rPr>
              <a:t>khác</a:t>
            </a:r>
            <a:r>
              <a:rPr lang="en-US" sz="3000" b="1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000" b="1" dirty="0" err="1" smtClean="0">
                <a:solidFill>
                  <a:srgbClr val="0000FF"/>
                </a:solidFill>
                <a:latin typeface="Times New Roman" pitchFamily="18" charset="0"/>
              </a:rPr>
              <a:t>biệt</a:t>
            </a:r>
            <a:r>
              <a:rPr lang="en-US" sz="3000" b="1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000" b="1" dirty="0" err="1" smtClean="0">
                <a:solidFill>
                  <a:srgbClr val="0000FF"/>
                </a:solidFill>
                <a:latin typeface="Times New Roman" pitchFamily="18" charset="0"/>
              </a:rPr>
              <a:t>giữa</a:t>
            </a:r>
            <a:r>
              <a:rPr lang="en-US" sz="3000" b="1" dirty="0" smtClean="0">
                <a:solidFill>
                  <a:srgbClr val="0000FF"/>
                </a:solidFill>
                <a:latin typeface="Times New Roman" pitchFamily="18" charset="0"/>
              </a:rPr>
              <a:t> con </a:t>
            </a:r>
            <a:r>
              <a:rPr lang="en-US" sz="3000" b="1" dirty="0" err="1" smtClean="0">
                <a:solidFill>
                  <a:srgbClr val="0000FF"/>
                </a:solidFill>
                <a:latin typeface="Times New Roman" pitchFamily="18" charset="0"/>
              </a:rPr>
              <a:t>mèo</a:t>
            </a:r>
            <a:r>
              <a:rPr lang="en-US" sz="3000" b="1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000" b="1" dirty="0" err="1" smtClean="0">
                <a:solidFill>
                  <a:srgbClr val="0000FF"/>
                </a:solidFill>
                <a:latin typeface="Times New Roman" pitchFamily="18" charset="0"/>
              </a:rPr>
              <a:t>và</a:t>
            </a:r>
            <a:r>
              <a:rPr lang="en-US" sz="3000" b="1" dirty="0" smtClean="0">
                <a:solidFill>
                  <a:srgbClr val="0000FF"/>
                </a:solidFill>
                <a:latin typeface="Times New Roman" pitchFamily="18" charset="0"/>
              </a:rPr>
              <a:t> con </a:t>
            </a:r>
            <a:r>
              <a:rPr lang="en-US" sz="3000" b="1" dirty="0" err="1" smtClean="0">
                <a:solidFill>
                  <a:srgbClr val="0000FF"/>
                </a:solidFill>
                <a:latin typeface="Times New Roman" pitchFamily="18" charset="0"/>
              </a:rPr>
              <a:t>chó</a:t>
            </a:r>
            <a:r>
              <a:rPr lang="en-US" sz="3000" b="1" dirty="0" smtClean="0">
                <a:solidFill>
                  <a:srgbClr val="0000FF"/>
                </a:solidFill>
                <a:latin typeface="Times New Roman" pitchFamily="18" charset="0"/>
              </a:rPr>
              <a:t>; </a:t>
            </a:r>
            <a:r>
              <a:rPr lang="en-US" sz="3000" b="1" dirty="0" err="1" smtClean="0">
                <a:solidFill>
                  <a:srgbClr val="0000FF"/>
                </a:solidFill>
                <a:latin typeface="Times New Roman" pitchFamily="18" charset="0"/>
              </a:rPr>
              <a:t>gạch</a:t>
            </a:r>
            <a:r>
              <a:rPr lang="en-US" sz="3000" b="1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000" b="1" dirty="0" err="1" smtClean="0">
                <a:solidFill>
                  <a:srgbClr val="0000FF"/>
                </a:solidFill>
                <a:latin typeface="Times New Roman" pitchFamily="18" charset="0"/>
              </a:rPr>
              <a:t>bỏ</a:t>
            </a:r>
            <a:r>
              <a:rPr lang="en-US" sz="3000" b="1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000" b="1" dirty="0" err="1" smtClean="0">
                <a:solidFill>
                  <a:srgbClr val="0000FF"/>
                </a:solidFill>
                <a:latin typeface="Times New Roman" pitchFamily="18" charset="0"/>
              </a:rPr>
              <a:t>những</a:t>
            </a:r>
            <a:r>
              <a:rPr lang="en-US" sz="3000" b="1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000" b="1" dirty="0" err="1" smtClean="0">
                <a:solidFill>
                  <a:srgbClr val="0000FF"/>
                </a:solidFill>
                <a:latin typeface="Times New Roman" pitchFamily="18" charset="0"/>
              </a:rPr>
              <a:t>từ</a:t>
            </a:r>
            <a:r>
              <a:rPr lang="en-US" sz="3000" b="1" dirty="0" smtClean="0">
                <a:solidFill>
                  <a:srgbClr val="0000FF"/>
                </a:solidFill>
                <a:latin typeface="Times New Roman" pitchFamily="18" charset="0"/>
              </a:rPr>
              <a:t>/ </a:t>
            </a:r>
            <a:r>
              <a:rPr lang="en-US" sz="3000" b="1" dirty="0" err="1" smtClean="0">
                <a:solidFill>
                  <a:srgbClr val="0000FF"/>
                </a:solidFill>
                <a:latin typeface="Times New Roman" pitchFamily="18" charset="0"/>
              </a:rPr>
              <a:t>từ</a:t>
            </a:r>
            <a:r>
              <a:rPr lang="en-US" sz="3000" b="1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000" b="1" dirty="0" err="1" smtClean="0">
                <a:solidFill>
                  <a:srgbClr val="0000FF"/>
                </a:solidFill>
                <a:latin typeface="Times New Roman" pitchFamily="18" charset="0"/>
              </a:rPr>
              <a:t>ngữ</a:t>
            </a:r>
            <a:r>
              <a:rPr lang="en-US" sz="3000" b="1" dirty="0" smtClean="0">
                <a:solidFill>
                  <a:srgbClr val="0000FF"/>
                </a:solidFill>
                <a:latin typeface="Times New Roman" pitchFamily="18" charset="0"/>
              </a:rPr>
              <a:t>/ </a:t>
            </a:r>
            <a:r>
              <a:rPr lang="en-US" sz="3000" b="1" dirty="0" err="1" smtClean="0">
                <a:solidFill>
                  <a:srgbClr val="0000FF"/>
                </a:solidFill>
                <a:latin typeface="Times New Roman" pitchFamily="18" charset="0"/>
              </a:rPr>
              <a:t>câu</a:t>
            </a:r>
            <a:r>
              <a:rPr lang="en-US" sz="3000" b="1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000" b="1" dirty="0" err="1" smtClean="0">
                <a:solidFill>
                  <a:srgbClr val="0000FF"/>
                </a:solidFill>
                <a:latin typeface="Times New Roman" pitchFamily="18" charset="0"/>
              </a:rPr>
              <a:t>không</a:t>
            </a:r>
            <a:r>
              <a:rPr lang="en-US" sz="3000" b="1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000" b="1" dirty="0" err="1" smtClean="0">
                <a:solidFill>
                  <a:srgbClr val="0000FF"/>
                </a:solidFill>
                <a:latin typeface="Times New Roman" pitchFamily="18" charset="0"/>
              </a:rPr>
              <a:t>liên</a:t>
            </a:r>
            <a:r>
              <a:rPr lang="en-US" sz="3000" b="1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000" b="1" dirty="0" err="1" smtClean="0">
                <a:solidFill>
                  <a:srgbClr val="0000FF"/>
                </a:solidFill>
                <a:latin typeface="Times New Roman" pitchFamily="18" charset="0"/>
              </a:rPr>
              <a:t>quan</a:t>
            </a:r>
            <a:r>
              <a:rPr lang="en-US" sz="3000" b="1" dirty="0" smtClean="0">
                <a:solidFill>
                  <a:srgbClr val="0000FF"/>
                </a:solidFill>
                <a:latin typeface="Times New Roman" pitchFamily="18" charset="0"/>
              </a:rPr>
              <a:t>.</a:t>
            </a:r>
          </a:p>
          <a:p>
            <a:pPr eaLnBrk="1" hangingPunct="1">
              <a:spcBef>
                <a:spcPct val="50000"/>
              </a:spcBef>
              <a:defRPr/>
            </a:pPr>
            <a:endParaRPr lang="en-US" sz="2800" b="1" dirty="0" smtClean="0">
              <a:solidFill>
                <a:srgbClr val="0000FF"/>
              </a:solidFill>
              <a:latin typeface="Times New Roman" pitchFamily="18" charset="0"/>
            </a:endParaRPr>
          </a:p>
          <a:p>
            <a:pPr eaLnBrk="1" hangingPunct="1">
              <a:spcBef>
                <a:spcPct val="50000"/>
              </a:spcBef>
              <a:defRPr/>
            </a:pPr>
            <a:endParaRPr lang="en-US" sz="2800" b="1" dirty="0" smtClean="0">
              <a:solidFill>
                <a:srgbClr val="0000FF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3"/>
          <p:cNvSpPr>
            <a:spLocks noChangeArrowheads="1"/>
          </p:cNvSpPr>
          <p:nvPr/>
        </p:nvSpPr>
        <p:spPr bwMode="auto">
          <a:xfrm>
            <a:off x="381000" y="76200"/>
            <a:ext cx="8534400" cy="59093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1400" b="1" dirty="0">
                <a:latin typeface="Times New Roman" pitchFamily="18" charset="0"/>
                <a:cs typeface="Times New Roman" pitchFamily="18" charset="0"/>
              </a:rPr>
              <a:t>O CHUỘT</a:t>
            </a:r>
            <a:endParaRPr lang="en-US" sz="1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400" b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1400" b="1" dirty="0" err="1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rong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trừ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chó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mèo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chúa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tể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Chó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giữ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mặt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bộ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mặt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thuỷ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Hắn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phận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chạy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nhông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khắp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chốn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đánh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hơi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han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mắng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lạ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tơ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mơ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ngõ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cao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hứng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hắn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lội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xuống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ao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tắm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nếu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ai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cầm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hòn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gạch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ném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huýt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mấy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tiếng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còn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hắn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cũng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cỡn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nhảy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tùm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xuống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đôi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bận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đùa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cợt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hắn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cũng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việc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ấy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hắn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bơi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ao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dồn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vịt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chuồng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Chó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hay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lèm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bèm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ủng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oẳng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nhỏ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nhen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Nhưng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tình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hắn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phổi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bò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dễ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dãi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thường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chóng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quên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Còn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mèo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rất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khác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Mèo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lờ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mờ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nghiêm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nghị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tựa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thầy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giáo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dòng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mình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khoác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bộ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áo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thâm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Hắn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cái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cốt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quý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phái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trưởng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giả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Lúc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hắn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cũng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vẻ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nghĩ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ngợi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sắp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mưu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toan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việc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ghê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gớm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lắm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chăng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hỡi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cái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gã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lừ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đừ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nghiêm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nghị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kia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?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Gã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càng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vẻ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khó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hiểu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tợn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Nhưng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ngoài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cái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vỏ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ngoài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chưa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đủ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nói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rõ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bề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đâu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mèo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ta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khó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chịu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mình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tưởng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Mà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vốn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hắn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hiền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lành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cũng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nên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Hôm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nay,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tôi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kể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chuyện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gã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mèo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gã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mèo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trẻ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tuổi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. Y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sống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lặng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lẽ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nếp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ngói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cổ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kính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giữa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vườn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cây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rộng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, ở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làng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Nghĩa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Ðô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cùng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sân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bọn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chó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bọn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gà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ri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bọn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ngỗng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...</a:t>
            </a:r>
          </a:p>
          <a:p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Y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chàng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mèo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mướp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Giống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quê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nười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ta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nuôi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nhiều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en-US" sz="1400" dirty="0">
                <a:latin typeface="Times New Roman" pitchFamily="18" charset="0"/>
                <a:cs typeface="Times New Roman" pitchFamily="18" charset="0"/>
              </a:rPr>
            </a:b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Cái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bộ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lông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mèo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mướp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dị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kỳ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Nó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vừa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trắng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màu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lụa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vừa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trắng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màu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tro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vừa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đen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xỉn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Khắp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mình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ba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màu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ấy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trộn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lẫn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mà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trộn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rất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nhỏ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hoà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màu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đặc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biệt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màu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cái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chăn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dạ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chú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lính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dưới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bụng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mới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mảng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lông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trắng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mềm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mềm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Màu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mướp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ấy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trông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bẩn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vì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đen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ngòm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ngòm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nhưng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chính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sạch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lắm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Nó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sạm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đất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mà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đất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bám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Nó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mờ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mịt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tro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chỗ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ngủ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tốt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nhất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loài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mèo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mà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cái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bờm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lông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xấu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xí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chẳng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vẩn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chút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bụi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tro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Ngắm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đẹp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mắt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nhưng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nếu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sờ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tay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nó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muốt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sờ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tay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tấm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nhung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tơ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mắt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mèo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tròn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quắc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hòn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bi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ve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dưới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ánh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mặt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trời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Hắn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môi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, song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hắn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cái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mũi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đo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đỏ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đẹp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môi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son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hồng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cô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con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gái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mười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tám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đương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Ðàn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bà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ưa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cái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mũi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đỏ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ấy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ta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bảo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mèo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mũi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đỏ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mèo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hay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ăn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vụng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bên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mép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hắn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hàng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ria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cứng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nhắc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ria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thép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Lũ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trẻ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con,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lúc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nghịch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đè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ngửa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hắn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xuống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lấy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kéo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cắt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truôi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cả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đôi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hàng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ria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xuôm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đuột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Nhưng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qua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ít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nó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trổ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thường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en-US" sz="1400" dirty="0">
              <a:latin typeface="Times New Roman" pitchFamily="18" charset="0"/>
              <a:cs typeface="Times New Roman" pitchFamily="18" charset="0"/>
            </a:endParaRPr>
          </a:p>
          <a:p>
            <a:endParaRPr lang="en-US" sz="1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52400" y="152400"/>
            <a:ext cx="8714228" cy="89255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6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2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3: </a:t>
            </a:r>
            <a:r>
              <a:rPr lang="en-US" sz="26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kĩ</a:t>
            </a:r>
            <a:r>
              <a:rPr lang="en-US" sz="2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thuật</a:t>
            </a:r>
            <a:r>
              <a:rPr lang="en-US" sz="2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khai</a:t>
            </a:r>
            <a:r>
              <a:rPr lang="en-US" sz="2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thác</a:t>
            </a:r>
            <a:r>
              <a:rPr lang="en-US" sz="2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2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bản</a:t>
            </a:r>
            <a:r>
              <a:rPr lang="en-US" sz="2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defRPr/>
            </a:pPr>
            <a:r>
              <a:rPr lang="en-US" sz="2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                   </a:t>
            </a:r>
            <a:r>
              <a:rPr lang="en-US" sz="26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chọn</a:t>
            </a:r>
            <a:r>
              <a:rPr lang="en-US" sz="2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ngữ</a:t>
            </a:r>
            <a:r>
              <a:rPr lang="en-US" sz="2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liệu</a:t>
            </a:r>
            <a:r>
              <a:rPr lang="en-US" sz="2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xây</a:t>
            </a:r>
            <a:r>
              <a:rPr lang="en-US" sz="2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dựng</a:t>
            </a:r>
            <a:r>
              <a:rPr lang="en-US" sz="2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2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kiểm</a:t>
            </a:r>
            <a:r>
              <a:rPr lang="en-US" sz="2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tra</a:t>
            </a:r>
            <a:r>
              <a:rPr lang="en-US" sz="2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sz="2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hiểu</a:t>
            </a:r>
            <a:r>
              <a:rPr lang="en-US" sz="2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228600" y="2057400"/>
            <a:ext cx="28194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609600" indent="-6096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</a:pPr>
            <a:r>
              <a:rPr lang="en-US" sz="2800" b="1">
                <a:solidFill>
                  <a:srgbClr val="C00000"/>
                </a:solidFill>
                <a:sym typeface="Wingdings" pitchFamily="2" charset="2"/>
              </a:rPr>
              <a:t>Chọn ngữ liệu</a:t>
            </a: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4114800" y="1447800"/>
            <a:ext cx="35052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>
              <a:lnSpc>
                <a:spcPct val="90000"/>
              </a:lnSpc>
              <a:spcBef>
                <a:spcPct val="20000"/>
              </a:spcBef>
              <a:defRPr/>
            </a:pPr>
            <a:r>
              <a:rPr lang="en-US" sz="2000" b="1" kern="0" dirty="0">
                <a:solidFill>
                  <a:srgbClr val="0000FF"/>
                </a:solidFill>
                <a:latin typeface="+mn-lt"/>
                <a:sym typeface="Wingdings" pitchFamily="2" charset="2"/>
              </a:rPr>
              <a:t>1. </a:t>
            </a:r>
            <a:r>
              <a:rPr lang="en-US" sz="2000" b="1" kern="0" dirty="0" err="1">
                <a:solidFill>
                  <a:srgbClr val="0000FF"/>
                </a:solidFill>
                <a:latin typeface="+mn-lt"/>
                <a:sym typeface="Wingdings" pitchFamily="2" charset="2"/>
              </a:rPr>
              <a:t>Chủ</a:t>
            </a:r>
            <a:r>
              <a:rPr lang="en-US" sz="2000" b="1" kern="0" dirty="0">
                <a:solidFill>
                  <a:srgbClr val="0000FF"/>
                </a:solidFill>
                <a:latin typeface="+mn-lt"/>
                <a:sym typeface="Wingdings" pitchFamily="2" charset="2"/>
              </a:rPr>
              <a:t> </a:t>
            </a:r>
            <a:r>
              <a:rPr lang="en-US" sz="2000" b="1" kern="0" dirty="0" err="1">
                <a:solidFill>
                  <a:srgbClr val="0000FF"/>
                </a:solidFill>
                <a:latin typeface="+mn-lt"/>
                <a:sym typeface="Wingdings" pitchFamily="2" charset="2"/>
              </a:rPr>
              <a:t>đề</a:t>
            </a:r>
            <a:r>
              <a:rPr lang="en-US" sz="2000" b="1" kern="0" dirty="0">
                <a:solidFill>
                  <a:srgbClr val="0000FF"/>
                </a:solidFill>
                <a:latin typeface="+mn-lt"/>
                <a:sym typeface="Wingdings" pitchFamily="2" charset="2"/>
              </a:rPr>
              <a:t>, </a:t>
            </a:r>
            <a:r>
              <a:rPr lang="en-US" sz="2000" b="1" kern="0" dirty="0" err="1">
                <a:solidFill>
                  <a:srgbClr val="0000FF"/>
                </a:solidFill>
                <a:latin typeface="+mn-lt"/>
                <a:sym typeface="Wingdings" pitchFamily="2" charset="2"/>
              </a:rPr>
              <a:t>mục</a:t>
            </a:r>
            <a:r>
              <a:rPr lang="en-US" sz="2000" b="1" kern="0" dirty="0">
                <a:solidFill>
                  <a:srgbClr val="0000FF"/>
                </a:solidFill>
                <a:latin typeface="+mn-lt"/>
                <a:sym typeface="Wingdings" pitchFamily="2" charset="2"/>
              </a:rPr>
              <a:t> </a:t>
            </a:r>
            <a:r>
              <a:rPr lang="en-US" sz="2000" b="1" kern="0" dirty="0" err="1">
                <a:solidFill>
                  <a:srgbClr val="0000FF"/>
                </a:solidFill>
                <a:latin typeface="+mn-lt"/>
                <a:sym typeface="Wingdings" pitchFamily="2" charset="2"/>
              </a:rPr>
              <a:t>tiêu</a:t>
            </a:r>
            <a:endParaRPr lang="en-US" sz="2000" b="1" kern="0" dirty="0">
              <a:solidFill>
                <a:srgbClr val="0000FF"/>
              </a:solidFill>
              <a:latin typeface="+mn-lt"/>
              <a:sym typeface="Wingdings" pitchFamily="2" charset="2"/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4267200" y="1828800"/>
            <a:ext cx="35052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>
              <a:lnSpc>
                <a:spcPct val="90000"/>
              </a:lnSpc>
              <a:spcBef>
                <a:spcPct val="20000"/>
              </a:spcBef>
              <a:defRPr/>
            </a:pPr>
            <a:r>
              <a:rPr lang="en-US" sz="2000" b="1" kern="0" dirty="0">
                <a:solidFill>
                  <a:srgbClr val="0000FF"/>
                </a:solidFill>
                <a:latin typeface="+mn-lt"/>
                <a:sym typeface="Wingdings" pitchFamily="2" charset="2"/>
              </a:rPr>
              <a:t>2. </a:t>
            </a:r>
            <a:r>
              <a:rPr lang="en-US" sz="2000" b="1" kern="0" dirty="0" err="1">
                <a:solidFill>
                  <a:srgbClr val="0000FF"/>
                </a:solidFill>
                <a:latin typeface="+mn-lt"/>
                <a:sym typeface="Wingdings" pitchFamily="2" charset="2"/>
              </a:rPr>
              <a:t>Ngôn</a:t>
            </a:r>
            <a:r>
              <a:rPr lang="en-US" sz="2000" b="1" kern="0" dirty="0">
                <a:solidFill>
                  <a:srgbClr val="0000FF"/>
                </a:solidFill>
                <a:latin typeface="+mn-lt"/>
                <a:sym typeface="Wingdings" pitchFamily="2" charset="2"/>
              </a:rPr>
              <a:t> </a:t>
            </a:r>
            <a:r>
              <a:rPr lang="en-US" sz="2000" b="1" kern="0" dirty="0" err="1">
                <a:solidFill>
                  <a:srgbClr val="0000FF"/>
                </a:solidFill>
                <a:latin typeface="+mn-lt"/>
                <a:sym typeface="Wingdings" pitchFamily="2" charset="2"/>
              </a:rPr>
              <a:t>ngữ</a:t>
            </a:r>
            <a:r>
              <a:rPr lang="en-US" sz="2000" b="1" kern="0" dirty="0">
                <a:solidFill>
                  <a:srgbClr val="0000FF"/>
                </a:solidFill>
                <a:latin typeface="+mn-lt"/>
                <a:sym typeface="Wingdings" pitchFamily="2" charset="2"/>
              </a:rPr>
              <a:t> </a:t>
            </a:r>
            <a:r>
              <a:rPr lang="en-US" sz="2000" b="1" kern="0" dirty="0" err="1">
                <a:solidFill>
                  <a:srgbClr val="0000FF"/>
                </a:solidFill>
                <a:latin typeface="+mn-lt"/>
                <a:sym typeface="Wingdings" pitchFamily="2" charset="2"/>
              </a:rPr>
              <a:t>trẻ</a:t>
            </a:r>
            <a:endParaRPr lang="en-US" sz="2000" b="1" kern="0" dirty="0">
              <a:solidFill>
                <a:srgbClr val="0000FF"/>
              </a:solidFill>
              <a:latin typeface="+mn-lt"/>
              <a:sym typeface="Wingdings" pitchFamily="2" charset="2"/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4114800" y="2209800"/>
            <a:ext cx="46482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>
              <a:lnSpc>
                <a:spcPct val="90000"/>
              </a:lnSpc>
              <a:spcBef>
                <a:spcPct val="20000"/>
              </a:spcBef>
              <a:defRPr/>
            </a:pPr>
            <a:r>
              <a:rPr lang="en-US" sz="2000" b="1" kern="0" dirty="0">
                <a:solidFill>
                  <a:srgbClr val="0000FF"/>
                </a:solidFill>
                <a:latin typeface="+mn-lt"/>
                <a:sym typeface="Wingdings" pitchFamily="2" charset="2"/>
              </a:rPr>
              <a:t>3. </a:t>
            </a:r>
            <a:r>
              <a:rPr lang="en-US" sz="2000" b="1" kern="0" dirty="0" err="1">
                <a:solidFill>
                  <a:srgbClr val="0000FF"/>
                </a:solidFill>
                <a:latin typeface="+mn-lt"/>
                <a:sym typeface="Wingdings" pitchFamily="2" charset="2"/>
              </a:rPr>
              <a:t>Số</a:t>
            </a:r>
            <a:r>
              <a:rPr lang="en-US" sz="2000" b="1" kern="0" dirty="0">
                <a:solidFill>
                  <a:srgbClr val="0000FF"/>
                </a:solidFill>
                <a:latin typeface="+mn-lt"/>
                <a:sym typeface="Wingdings" pitchFamily="2" charset="2"/>
              </a:rPr>
              <a:t> </a:t>
            </a:r>
            <a:r>
              <a:rPr lang="en-US" sz="2000" b="1" kern="0" dirty="0" err="1">
                <a:solidFill>
                  <a:srgbClr val="0000FF"/>
                </a:solidFill>
                <a:latin typeface="+mn-lt"/>
                <a:sym typeface="Wingdings" pitchFamily="2" charset="2"/>
              </a:rPr>
              <a:t>lượng</a:t>
            </a:r>
            <a:r>
              <a:rPr lang="en-US" sz="2000" b="1" kern="0" dirty="0">
                <a:solidFill>
                  <a:srgbClr val="0000FF"/>
                </a:solidFill>
                <a:latin typeface="+mn-lt"/>
                <a:sym typeface="Wingdings" pitchFamily="2" charset="2"/>
              </a:rPr>
              <a:t> </a:t>
            </a:r>
            <a:r>
              <a:rPr lang="en-US" sz="2000" b="1" kern="0" dirty="0" err="1">
                <a:solidFill>
                  <a:srgbClr val="0000FF"/>
                </a:solidFill>
                <a:latin typeface="+mn-lt"/>
                <a:sym typeface="Wingdings" pitchFamily="2" charset="2"/>
              </a:rPr>
              <a:t>câu</a:t>
            </a:r>
            <a:r>
              <a:rPr lang="en-US" sz="2000" b="1" kern="0" dirty="0">
                <a:solidFill>
                  <a:srgbClr val="0000FF"/>
                </a:solidFill>
                <a:latin typeface="+mn-lt"/>
                <a:sym typeface="Wingdings" pitchFamily="2" charset="2"/>
              </a:rPr>
              <a:t>, </a:t>
            </a:r>
            <a:r>
              <a:rPr lang="en-US" sz="2000" b="1" kern="0" dirty="0" err="1">
                <a:solidFill>
                  <a:srgbClr val="0000FF"/>
                </a:solidFill>
                <a:latin typeface="+mn-lt"/>
                <a:sym typeface="Wingdings" pitchFamily="2" charset="2"/>
              </a:rPr>
              <a:t>chữ</a:t>
            </a:r>
            <a:endParaRPr lang="en-US" sz="2000" b="1" kern="0" dirty="0">
              <a:solidFill>
                <a:srgbClr val="0000FF"/>
              </a:solidFill>
              <a:latin typeface="+mn-lt"/>
              <a:sym typeface="Wingdings" pitchFamily="2" charset="2"/>
            </a:endParaRPr>
          </a:p>
        </p:txBody>
      </p:sp>
      <p:grpSp>
        <p:nvGrpSpPr>
          <p:cNvPr id="9" name="Group 46"/>
          <p:cNvGrpSpPr>
            <a:grpSpLocks/>
          </p:cNvGrpSpPr>
          <p:nvPr/>
        </p:nvGrpSpPr>
        <p:grpSpPr bwMode="auto">
          <a:xfrm>
            <a:off x="3048000" y="1752600"/>
            <a:ext cx="1219200" cy="1219200"/>
            <a:chOff x="3048000" y="1752600"/>
            <a:chExt cx="1219200" cy="1219200"/>
          </a:xfrm>
        </p:grpSpPr>
        <p:cxnSp>
          <p:nvCxnSpPr>
            <p:cNvPr id="10" name="Straight Connector 9"/>
            <p:cNvCxnSpPr/>
            <p:nvPr/>
          </p:nvCxnSpPr>
          <p:spPr>
            <a:xfrm flipV="1">
              <a:off x="3048000" y="1752600"/>
              <a:ext cx="990600" cy="609600"/>
            </a:xfrm>
            <a:prstGeom prst="line">
              <a:avLst/>
            </a:prstGeom>
            <a:ln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>
              <a:stCxn id="5" idx="3"/>
              <a:endCxn id="7" idx="1"/>
            </p:cNvCxnSpPr>
            <p:nvPr/>
          </p:nvCxnSpPr>
          <p:spPr>
            <a:xfrm flipV="1">
              <a:off x="3048000" y="2133600"/>
              <a:ext cx="1219200" cy="228600"/>
            </a:xfrm>
            <a:prstGeom prst="line">
              <a:avLst/>
            </a:prstGeom>
            <a:ln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>
              <a:stCxn id="5" idx="3"/>
              <a:endCxn id="8" idx="1"/>
            </p:cNvCxnSpPr>
            <p:nvPr/>
          </p:nvCxnSpPr>
          <p:spPr>
            <a:xfrm>
              <a:off x="3048000" y="2362200"/>
              <a:ext cx="1066800" cy="152400"/>
            </a:xfrm>
            <a:prstGeom prst="line">
              <a:avLst/>
            </a:prstGeom>
            <a:ln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>
              <a:stCxn id="5" idx="3"/>
            </p:cNvCxnSpPr>
            <p:nvPr/>
          </p:nvCxnSpPr>
          <p:spPr>
            <a:xfrm>
              <a:off x="3048000" y="2362200"/>
              <a:ext cx="914400" cy="609600"/>
            </a:xfrm>
            <a:prstGeom prst="line">
              <a:avLst/>
            </a:prstGeom>
            <a:ln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" name="Rectangle 3"/>
          <p:cNvSpPr txBox="1">
            <a:spLocks noChangeArrowheads="1"/>
          </p:cNvSpPr>
          <p:nvPr/>
        </p:nvSpPr>
        <p:spPr bwMode="auto">
          <a:xfrm>
            <a:off x="304800" y="3962400"/>
            <a:ext cx="2362200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>
              <a:lnSpc>
                <a:spcPct val="90000"/>
              </a:lnSpc>
              <a:spcBef>
                <a:spcPct val="20000"/>
              </a:spcBef>
              <a:defRPr/>
            </a:pPr>
            <a:endParaRPr lang="en-US" sz="2800" b="1" kern="0" dirty="0">
              <a:solidFill>
                <a:srgbClr val="C00000"/>
              </a:solidFill>
              <a:latin typeface="+mn-lt"/>
              <a:sym typeface="Wingdings" pitchFamily="2" charset="2"/>
            </a:endParaRPr>
          </a:p>
        </p:txBody>
      </p:sp>
      <p:sp>
        <p:nvSpPr>
          <p:cNvPr id="15" name="Rectangle 3"/>
          <p:cNvSpPr txBox="1">
            <a:spLocks noChangeArrowheads="1"/>
          </p:cNvSpPr>
          <p:nvPr/>
        </p:nvSpPr>
        <p:spPr bwMode="auto">
          <a:xfrm>
            <a:off x="457200" y="3962400"/>
            <a:ext cx="28956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>
              <a:lnSpc>
                <a:spcPct val="90000"/>
              </a:lnSpc>
              <a:spcBef>
                <a:spcPct val="20000"/>
              </a:spcBef>
              <a:defRPr/>
            </a:pPr>
            <a:r>
              <a:rPr lang="en-US" sz="2800" b="1" kern="0" dirty="0" err="1">
                <a:solidFill>
                  <a:srgbClr val="C00000"/>
                </a:solidFill>
                <a:latin typeface="+mn-lt"/>
                <a:sym typeface="Wingdings" pitchFamily="2" charset="2"/>
              </a:rPr>
              <a:t>Nếu</a:t>
            </a:r>
            <a:r>
              <a:rPr lang="en-US" sz="2800" b="1" kern="0" dirty="0">
                <a:solidFill>
                  <a:srgbClr val="C00000"/>
                </a:solidFill>
                <a:latin typeface="+mn-lt"/>
                <a:sym typeface="Wingdings" pitchFamily="2" charset="2"/>
              </a:rPr>
              <a:t> </a:t>
            </a:r>
            <a:r>
              <a:rPr lang="en-US" sz="2800" b="1" kern="0" dirty="0" err="1">
                <a:solidFill>
                  <a:srgbClr val="C00000"/>
                </a:solidFill>
                <a:latin typeface="+mn-lt"/>
                <a:sym typeface="Wingdings" pitchFamily="2" charset="2"/>
              </a:rPr>
              <a:t>không</a:t>
            </a:r>
            <a:r>
              <a:rPr lang="en-US" sz="2800" b="1" kern="0" dirty="0">
                <a:solidFill>
                  <a:srgbClr val="C00000"/>
                </a:solidFill>
                <a:latin typeface="+mn-lt"/>
                <a:sym typeface="Wingdings" pitchFamily="2" charset="2"/>
              </a:rPr>
              <a:t> </a:t>
            </a:r>
            <a:r>
              <a:rPr lang="en-US" sz="2800" b="1" kern="0" dirty="0" err="1">
                <a:solidFill>
                  <a:srgbClr val="C00000"/>
                </a:solidFill>
                <a:latin typeface="+mn-lt"/>
                <a:sym typeface="Wingdings" pitchFamily="2" charset="2"/>
              </a:rPr>
              <a:t>đáp</a:t>
            </a:r>
            <a:r>
              <a:rPr lang="en-US" sz="2800" b="1" kern="0" dirty="0">
                <a:solidFill>
                  <a:srgbClr val="C00000"/>
                </a:solidFill>
                <a:latin typeface="+mn-lt"/>
                <a:sym typeface="Wingdings" pitchFamily="2" charset="2"/>
              </a:rPr>
              <a:t> </a:t>
            </a:r>
            <a:r>
              <a:rPr lang="en-US" sz="2800" b="1" kern="0" dirty="0" err="1">
                <a:solidFill>
                  <a:srgbClr val="C00000"/>
                </a:solidFill>
                <a:latin typeface="+mn-lt"/>
                <a:sym typeface="Wingdings" pitchFamily="2" charset="2"/>
              </a:rPr>
              <a:t>ứng</a:t>
            </a:r>
            <a:r>
              <a:rPr lang="en-US" sz="2800" b="1" kern="0" dirty="0">
                <a:solidFill>
                  <a:srgbClr val="C00000"/>
                </a:solidFill>
                <a:latin typeface="+mn-lt"/>
                <a:sym typeface="Wingdings" pitchFamily="2" charset="2"/>
              </a:rPr>
              <a:t> </a:t>
            </a:r>
            <a:r>
              <a:rPr lang="en-US" sz="2800" b="1" kern="0" dirty="0" err="1">
                <a:solidFill>
                  <a:srgbClr val="C00000"/>
                </a:solidFill>
                <a:latin typeface="+mn-lt"/>
                <a:sym typeface="Wingdings" pitchFamily="2" charset="2"/>
              </a:rPr>
              <a:t>được</a:t>
            </a:r>
            <a:r>
              <a:rPr lang="en-US" sz="2800" b="1" kern="0" dirty="0">
                <a:solidFill>
                  <a:srgbClr val="C00000"/>
                </a:solidFill>
                <a:latin typeface="+mn-lt"/>
                <a:sym typeface="Wingdings" pitchFamily="2" charset="2"/>
              </a:rPr>
              <a:t> </a:t>
            </a:r>
            <a:r>
              <a:rPr lang="en-US" sz="2800" b="1" kern="0" dirty="0" err="1">
                <a:solidFill>
                  <a:srgbClr val="C00000"/>
                </a:solidFill>
                <a:latin typeface="+mn-lt"/>
                <a:sym typeface="Wingdings" pitchFamily="2" charset="2"/>
              </a:rPr>
              <a:t>mục</a:t>
            </a:r>
            <a:r>
              <a:rPr lang="en-US" sz="2800" b="1" kern="0" dirty="0">
                <a:solidFill>
                  <a:srgbClr val="C00000"/>
                </a:solidFill>
                <a:latin typeface="+mn-lt"/>
                <a:sym typeface="Wingdings" pitchFamily="2" charset="2"/>
              </a:rPr>
              <a:t> 2,3,4 =&gt; </a:t>
            </a:r>
            <a:r>
              <a:rPr lang="en-US" sz="2800" b="1" kern="0" dirty="0" err="1">
                <a:solidFill>
                  <a:srgbClr val="C00000"/>
                </a:solidFill>
                <a:latin typeface="+mn-lt"/>
                <a:sym typeface="Wingdings" pitchFamily="2" charset="2"/>
              </a:rPr>
              <a:t>viết</a:t>
            </a:r>
            <a:r>
              <a:rPr lang="en-US" sz="2800" b="1" kern="0" dirty="0">
                <a:solidFill>
                  <a:srgbClr val="C00000"/>
                </a:solidFill>
                <a:latin typeface="+mn-lt"/>
                <a:sym typeface="Wingdings" pitchFamily="2" charset="2"/>
              </a:rPr>
              <a:t> </a:t>
            </a:r>
            <a:r>
              <a:rPr lang="en-US" sz="2800" b="1" kern="0" dirty="0" err="1">
                <a:solidFill>
                  <a:srgbClr val="C00000"/>
                </a:solidFill>
                <a:latin typeface="+mn-lt"/>
                <a:sym typeface="Wingdings" pitchFamily="2" charset="2"/>
              </a:rPr>
              <a:t>lại</a:t>
            </a:r>
            <a:endParaRPr lang="en-US" sz="2800" b="1" kern="0" dirty="0">
              <a:solidFill>
                <a:srgbClr val="C00000"/>
              </a:solidFill>
              <a:latin typeface="+mn-lt"/>
              <a:sym typeface="Wingdings" pitchFamily="2" charset="2"/>
            </a:endParaRPr>
          </a:p>
        </p:txBody>
      </p:sp>
      <p:sp>
        <p:nvSpPr>
          <p:cNvPr id="16" name="Rectangle 3"/>
          <p:cNvSpPr txBox="1">
            <a:spLocks noChangeArrowheads="1"/>
          </p:cNvSpPr>
          <p:nvPr/>
        </p:nvSpPr>
        <p:spPr bwMode="auto">
          <a:xfrm>
            <a:off x="3429000" y="3581400"/>
            <a:ext cx="54102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>
              <a:lnSpc>
                <a:spcPct val="90000"/>
              </a:lnSpc>
              <a:spcBef>
                <a:spcPct val="20000"/>
              </a:spcBef>
              <a:defRPr/>
            </a:pPr>
            <a:r>
              <a:rPr lang="en-US" sz="2000" b="1" kern="0" dirty="0" err="1">
                <a:solidFill>
                  <a:srgbClr val="0000FF"/>
                </a:solidFill>
                <a:latin typeface="+mn-lt"/>
                <a:sym typeface="Wingdings" pitchFamily="2" charset="2"/>
              </a:rPr>
              <a:t>Thay</a:t>
            </a:r>
            <a:r>
              <a:rPr lang="en-US" sz="2000" b="1" kern="0" dirty="0">
                <a:solidFill>
                  <a:srgbClr val="0000FF"/>
                </a:solidFill>
                <a:latin typeface="+mn-lt"/>
                <a:sym typeface="Wingdings" pitchFamily="2" charset="2"/>
              </a:rPr>
              <a:t> </a:t>
            </a:r>
            <a:r>
              <a:rPr lang="en-US" sz="2000" b="1" kern="0" dirty="0" err="1">
                <a:solidFill>
                  <a:srgbClr val="0000FF"/>
                </a:solidFill>
                <a:latin typeface="+mn-lt"/>
                <a:sym typeface="Wingdings" pitchFamily="2" charset="2"/>
              </a:rPr>
              <a:t>từ</a:t>
            </a:r>
            <a:r>
              <a:rPr lang="en-US" sz="2000" b="1" kern="0" dirty="0">
                <a:solidFill>
                  <a:srgbClr val="0000FF"/>
                </a:solidFill>
                <a:latin typeface="+mn-lt"/>
                <a:sym typeface="Wingdings" pitchFamily="2" charset="2"/>
              </a:rPr>
              <a:t> </a:t>
            </a:r>
            <a:r>
              <a:rPr lang="en-US" sz="2000" b="1" kern="0" dirty="0" err="1">
                <a:solidFill>
                  <a:srgbClr val="0000FF"/>
                </a:solidFill>
                <a:latin typeface="+mn-lt"/>
                <a:sym typeface="Wingdings" pitchFamily="2" charset="2"/>
              </a:rPr>
              <a:t>dễ</a:t>
            </a:r>
            <a:r>
              <a:rPr lang="en-US" sz="2000" b="1" kern="0" dirty="0">
                <a:solidFill>
                  <a:srgbClr val="0000FF"/>
                </a:solidFill>
                <a:latin typeface="+mn-lt"/>
                <a:sym typeface="Wingdings" pitchFamily="2" charset="2"/>
              </a:rPr>
              <a:t> </a:t>
            </a:r>
            <a:r>
              <a:rPr lang="en-US" sz="2000" b="1" kern="0" dirty="0" err="1">
                <a:solidFill>
                  <a:srgbClr val="0000FF"/>
                </a:solidFill>
                <a:latin typeface="+mn-lt"/>
                <a:sym typeface="Wingdings" pitchFamily="2" charset="2"/>
              </a:rPr>
              <a:t>hiểu</a:t>
            </a:r>
            <a:r>
              <a:rPr lang="en-US" sz="2000" b="1" kern="0" dirty="0">
                <a:solidFill>
                  <a:srgbClr val="0000FF"/>
                </a:solidFill>
                <a:latin typeface="+mn-lt"/>
                <a:sym typeface="Wingdings" pitchFamily="2" charset="2"/>
              </a:rPr>
              <a:t>, </a:t>
            </a:r>
            <a:r>
              <a:rPr lang="en-US" sz="2000" b="1" kern="0" dirty="0" err="1">
                <a:solidFill>
                  <a:srgbClr val="0000FF"/>
                </a:solidFill>
                <a:latin typeface="+mn-lt"/>
                <a:sym typeface="Wingdings" pitchFamily="2" charset="2"/>
              </a:rPr>
              <a:t>phù</a:t>
            </a:r>
            <a:r>
              <a:rPr lang="en-US" sz="2000" b="1" kern="0" dirty="0">
                <a:solidFill>
                  <a:srgbClr val="0000FF"/>
                </a:solidFill>
                <a:latin typeface="+mn-lt"/>
                <a:sym typeface="Wingdings" pitchFamily="2" charset="2"/>
              </a:rPr>
              <a:t> </a:t>
            </a:r>
            <a:r>
              <a:rPr lang="en-US" sz="2000" b="1" kern="0" dirty="0" err="1">
                <a:solidFill>
                  <a:srgbClr val="0000FF"/>
                </a:solidFill>
                <a:latin typeface="+mn-lt"/>
                <a:sym typeface="Wingdings" pitchFamily="2" charset="2"/>
              </a:rPr>
              <a:t>hợp</a:t>
            </a:r>
            <a:r>
              <a:rPr lang="en-US" sz="2000" b="1" kern="0" dirty="0">
                <a:solidFill>
                  <a:srgbClr val="0000FF"/>
                </a:solidFill>
                <a:latin typeface="+mn-lt"/>
                <a:sym typeface="Wingdings" pitchFamily="2" charset="2"/>
              </a:rPr>
              <a:t> </a:t>
            </a:r>
            <a:r>
              <a:rPr lang="en-US" sz="2000" b="1" kern="0" dirty="0" err="1">
                <a:solidFill>
                  <a:srgbClr val="0000FF"/>
                </a:solidFill>
                <a:latin typeface="+mn-lt"/>
                <a:sym typeface="Wingdings" pitchFamily="2" charset="2"/>
              </a:rPr>
              <a:t>ngôn</a:t>
            </a:r>
            <a:r>
              <a:rPr lang="en-US" sz="2000" b="1" kern="0" dirty="0">
                <a:solidFill>
                  <a:srgbClr val="0000FF"/>
                </a:solidFill>
                <a:latin typeface="+mn-lt"/>
                <a:sym typeface="Wingdings" pitchFamily="2" charset="2"/>
              </a:rPr>
              <a:t> </a:t>
            </a:r>
            <a:r>
              <a:rPr lang="en-US" sz="2000" b="1" kern="0" dirty="0" err="1">
                <a:solidFill>
                  <a:srgbClr val="0000FF"/>
                </a:solidFill>
                <a:latin typeface="+mn-lt"/>
                <a:sym typeface="Wingdings" pitchFamily="2" charset="2"/>
              </a:rPr>
              <a:t>ngữ</a:t>
            </a:r>
            <a:r>
              <a:rPr lang="en-US" sz="2000" b="1" kern="0" dirty="0">
                <a:solidFill>
                  <a:srgbClr val="0000FF"/>
                </a:solidFill>
                <a:latin typeface="+mn-lt"/>
                <a:sym typeface="Wingdings" pitchFamily="2" charset="2"/>
              </a:rPr>
              <a:t> </a:t>
            </a:r>
            <a:r>
              <a:rPr lang="en-US" sz="2000" b="1" kern="0" dirty="0" err="1">
                <a:solidFill>
                  <a:srgbClr val="0000FF"/>
                </a:solidFill>
                <a:latin typeface="+mn-lt"/>
                <a:sym typeface="Wingdings" pitchFamily="2" charset="2"/>
              </a:rPr>
              <a:t>trẻ</a:t>
            </a:r>
            <a:endParaRPr lang="en-US" sz="2000" b="1" kern="0" dirty="0">
              <a:solidFill>
                <a:srgbClr val="0000FF"/>
              </a:solidFill>
              <a:latin typeface="+mn-lt"/>
              <a:sym typeface="Wingdings" pitchFamily="2" charset="2"/>
            </a:endParaRPr>
          </a:p>
        </p:txBody>
      </p:sp>
      <p:sp>
        <p:nvSpPr>
          <p:cNvPr id="17" name="Rectangle 3"/>
          <p:cNvSpPr txBox="1">
            <a:spLocks noChangeArrowheads="1"/>
          </p:cNvSpPr>
          <p:nvPr/>
        </p:nvSpPr>
        <p:spPr bwMode="auto">
          <a:xfrm>
            <a:off x="3429000" y="4114800"/>
            <a:ext cx="54102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>
              <a:lnSpc>
                <a:spcPct val="90000"/>
              </a:lnSpc>
              <a:spcBef>
                <a:spcPct val="20000"/>
              </a:spcBef>
              <a:defRPr/>
            </a:pPr>
            <a:r>
              <a:rPr lang="en-US" sz="2000" b="1" kern="0" dirty="0" err="1">
                <a:solidFill>
                  <a:srgbClr val="0000FF"/>
                </a:solidFill>
                <a:latin typeface="+mn-lt"/>
                <a:sym typeface="Wingdings" pitchFamily="2" charset="2"/>
              </a:rPr>
              <a:t>Thay</a:t>
            </a:r>
            <a:r>
              <a:rPr lang="en-US" sz="2000" b="1" kern="0" dirty="0">
                <a:solidFill>
                  <a:srgbClr val="0000FF"/>
                </a:solidFill>
                <a:latin typeface="+mn-lt"/>
                <a:sym typeface="Wingdings" pitchFamily="2" charset="2"/>
              </a:rPr>
              <a:t> </a:t>
            </a:r>
            <a:r>
              <a:rPr lang="en-US" sz="2000" b="1" kern="0" dirty="0" err="1">
                <a:solidFill>
                  <a:srgbClr val="0000FF"/>
                </a:solidFill>
                <a:latin typeface="+mn-lt"/>
                <a:sym typeface="Wingdings" pitchFamily="2" charset="2"/>
              </a:rPr>
              <a:t>từ</a:t>
            </a:r>
            <a:r>
              <a:rPr lang="en-US" sz="2000" b="1" kern="0" dirty="0">
                <a:solidFill>
                  <a:srgbClr val="0000FF"/>
                </a:solidFill>
                <a:latin typeface="+mn-lt"/>
                <a:sym typeface="Wingdings" pitchFamily="2" charset="2"/>
              </a:rPr>
              <a:t> </a:t>
            </a:r>
            <a:r>
              <a:rPr lang="en-US" sz="2000" b="1" kern="0" dirty="0" err="1">
                <a:solidFill>
                  <a:srgbClr val="0000FF"/>
                </a:solidFill>
                <a:latin typeface="+mn-lt"/>
                <a:sym typeface="Wingdings" pitchFamily="2" charset="2"/>
              </a:rPr>
              <a:t>địa</a:t>
            </a:r>
            <a:r>
              <a:rPr lang="en-US" sz="2000" b="1" kern="0" dirty="0">
                <a:solidFill>
                  <a:srgbClr val="0000FF"/>
                </a:solidFill>
                <a:latin typeface="+mn-lt"/>
                <a:sym typeface="Wingdings" pitchFamily="2" charset="2"/>
              </a:rPr>
              <a:t> </a:t>
            </a:r>
            <a:r>
              <a:rPr lang="en-US" sz="2000" b="1" kern="0" dirty="0" err="1">
                <a:solidFill>
                  <a:srgbClr val="0000FF"/>
                </a:solidFill>
                <a:latin typeface="+mn-lt"/>
                <a:sym typeface="Wingdings" pitchFamily="2" charset="2"/>
              </a:rPr>
              <a:t>phương</a:t>
            </a:r>
            <a:r>
              <a:rPr lang="en-US" sz="2000" b="1" kern="0" dirty="0">
                <a:solidFill>
                  <a:srgbClr val="0000FF"/>
                </a:solidFill>
                <a:latin typeface="+mn-lt"/>
                <a:sym typeface="Wingdings" pitchFamily="2" charset="2"/>
              </a:rPr>
              <a:t> </a:t>
            </a:r>
            <a:r>
              <a:rPr lang="en-US" sz="2000" b="1" kern="0" dirty="0" err="1">
                <a:solidFill>
                  <a:srgbClr val="0000FF"/>
                </a:solidFill>
                <a:latin typeface="+mn-lt"/>
                <a:sym typeface="Wingdings" pitchFamily="2" charset="2"/>
              </a:rPr>
              <a:t>bằng</a:t>
            </a:r>
            <a:r>
              <a:rPr lang="en-US" sz="2000" b="1" kern="0" dirty="0">
                <a:solidFill>
                  <a:srgbClr val="0000FF"/>
                </a:solidFill>
                <a:latin typeface="+mn-lt"/>
                <a:sym typeface="Wingdings" pitchFamily="2" charset="2"/>
              </a:rPr>
              <a:t> </a:t>
            </a:r>
            <a:r>
              <a:rPr lang="en-US" sz="2000" b="1" kern="0" dirty="0" err="1">
                <a:solidFill>
                  <a:srgbClr val="0000FF"/>
                </a:solidFill>
                <a:latin typeface="+mn-lt"/>
                <a:sym typeface="Wingdings" pitchFamily="2" charset="2"/>
              </a:rPr>
              <a:t>từ</a:t>
            </a:r>
            <a:r>
              <a:rPr lang="en-US" sz="2000" b="1" kern="0" dirty="0">
                <a:solidFill>
                  <a:srgbClr val="0000FF"/>
                </a:solidFill>
                <a:latin typeface="+mn-lt"/>
                <a:sym typeface="Wingdings" pitchFamily="2" charset="2"/>
              </a:rPr>
              <a:t> </a:t>
            </a:r>
            <a:r>
              <a:rPr lang="en-US" sz="2000" b="1" kern="0" dirty="0" err="1">
                <a:solidFill>
                  <a:srgbClr val="0000FF"/>
                </a:solidFill>
                <a:latin typeface="+mn-lt"/>
                <a:sym typeface="Wingdings" pitchFamily="2" charset="2"/>
              </a:rPr>
              <a:t>phổ</a:t>
            </a:r>
            <a:r>
              <a:rPr lang="en-US" sz="2000" b="1" kern="0" dirty="0">
                <a:solidFill>
                  <a:srgbClr val="0000FF"/>
                </a:solidFill>
                <a:latin typeface="+mn-lt"/>
                <a:sym typeface="Wingdings" pitchFamily="2" charset="2"/>
              </a:rPr>
              <a:t> </a:t>
            </a:r>
            <a:r>
              <a:rPr lang="en-US" sz="2000" b="1" kern="0" dirty="0" err="1">
                <a:solidFill>
                  <a:srgbClr val="0000FF"/>
                </a:solidFill>
                <a:latin typeface="+mn-lt"/>
                <a:sym typeface="Wingdings" pitchFamily="2" charset="2"/>
              </a:rPr>
              <a:t>thông</a:t>
            </a:r>
            <a:endParaRPr lang="en-US" sz="2000" b="1" kern="0" dirty="0">
              <a:solidFill>
                <a:srgbClr val="0000FF"/>
              </a:solidFill>
              <a:latin typeface="+mn-lt"/>
              <a:sym typeface="Wingdings" pitchFamily="2" charset="2"/>
            </a:endParaRP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3505200" y="4648200"/>
            <a:ext cx="541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>
              <a:lnSpc>
                <a:spcPct val="90000"/>
              </a:lnSpc>
              <a:spcBef>
                <a:spcPct val="20000"/>
              </a:spcBef>
              <a:defRPr/>
            </a:pPr>
            <a:r>
              <a:rPr lang="en-US" sz="2000" b="1" kern="0" dirty="0" err="1">
                <a:solidFill>
                  <a:srgbClr val="0000FF"/>
                </a:solidFill>
                <a:latin typeface="+mn-lt"/>
                <a:sym typeface="Wingdings" pitchFamily="2" charset="2"/>
              </a:rPr>
              <a:t>Diễn</a:t>
            </a:r>
            <a:r>
              <a:rPr lang="en-US" sz="2000" b="1" kern="0" dirty="0">
                <a:solidFill>
                  <a:srgbClr val="0000FF"/>
                </a:solidFill>
                <a:latin typeface="+mn-lt"/>
                <a:sym typeface="Wingdings" pitchFamily="2" charset="2"/>
              </a:rPr>
              <a:t> </a:t>
            </a:r>
            <a:r>
              <a:rPr lang="en-US" sz="2000" b="1" kern="0" dirty="0" err="1">
                <a:solidFill>
                  <a:srgbClr val="0000FF"/>
                </a:solidFill>
                <a:latin typeface="+mn-lt"/>
                <a:sym typeface="Wingdings" pitchFamily="2" charset="2"/>
              </a:rPr>
              <a:t>đạt</a:t>
            </a:r>
            <a:r>
              <a:rPr lang="en-US" sz="2000" b="1" kern="0" dirty="0">
                <a:solidFill>
                  <a:srgbClr val="0000FF"/>
                </a:solidFill>
                <a:latin typeface="+mn-lt"/>
                <a:sym typeface="Wingdings" pitchFamily="2" charset="2"/>
              </a:rPr>
              <a:t> </a:t>
            </a:r>
            <a:r>
              <a:rPr lang="en-US" sz="2000" b="1" kern="0" dirty="0" err="1">
                <a:solidFill>
                  <a:srgbClr val="0000FF"/>
                </a:solidFill>
                <a:latin typeface="+mn-lt"/>
                <a:sym typeface="Wingdings" pitchFamily="2" charset="2"/>
              </a:rPr>
              <a:t>ngắn</a:t>
            </a:r>
            <a:r>
              <a:rPr lang="en-US" sz="2000" b="1" kern="0" dirty="0">
                <a:solidFill>
                  <a:srgbClr val="0000FF"/>
                </a:solidFill>
                <a:latin typeface="+mn-lt"/>
                <a:sym typeface="Wingdings" pitchFamily="2" charset="2"/>
              </a:rPr>
              <a:t> </a:t>
            </a:r>
            <a:r>
              <a:rPr lang="en-US" sz="2000" b="1" kern="0" dirty="0" err="1">
                <a:solidFill>
                  <a:srgbClr val="0000FF"/>
                </a:solidFill>
                <a:latin typeface="+mn-lt"/>
                <a:sym typeface="Wingdings" pitchFamily="2" charset="2"/>
              </a:rPr>
              <a:t>lại</a:t>
            </a:r>
            <a:endParaRPr lang="en-US" sz="2000" b="1" kern="0" dirty="0">
              <a:solidFill>
                <a:srgbClr val="0000FF"/>
              </a:solidFill>
              <a:latin typeface="+mn-lt"/>
              <a:sym typeface="Wingdings" pitchFamily="2" charset="2"/>
            </a:endParaRPr>
          </a:p>
        </p:txBody>
      </p:sp>
      <p:sp>
        <p:nvSpPr>
          <p:cNvPr id="19" name="Rectangle 3"/>
          <p:cNvSpPr txBox="1">
            <a:spLocks noChangeArrowheads="1"/>
          </p:cNvSpPr>
          <p:nvPr/>
        </p:nvSpPr>
        <p:spPr bwMode="auto">
          <a:xfrm>
            <a:off x="3505200" y="5029200"/>
            <a:ext cx="541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>
              <a:lnSpc>
                <a:spcPct val="90000"/>
              </a:lnSpc>
              <a:spcBef>
                <a:spcPct val="20000"/>
              </a:spcBef>
              <a:defRPr/>
            </a:pPr>
            <a:r>
              <a:rPr lang="en-US" sz="2000" b="1" kern="0" dirty="0" err="1">
                <a:solidFill>
                  <a:srgbClr val="0000FF"/>
                </a:solidFill>
                <a:latin typeface="+mn-lt"/>
                <a:sym typeface="Wingdings" pitchFamily="2" charset="2"/>
              </a:rPr>
              <a:t>Cắt</a:t>
            </a:r>
            <a:r>
              <a:rPr lang="en-US" sz="2000" b="1" kern="0" dirty="0">
                <a:solidFill>
                  <a:srgbClr val="0000FF"/>
                </a:solidFill>
                <a:latin typeface="+mn-lt"/>
                <a:sym typeface="Wingdings" pitchFamily="2" charset="2"/>
              </a:rPr>
              <a:t> </a:t>
            </a:r>
            <a:r>
              <a:rPr lang="en-US" sz="2000" b="1" kern="0" dirty="0" err="1">
                <a:solidFill>
                  <a:srgbClr val="0000FF"/>
                </a:solidFill>
                <a:latin typeface="+mn-lt"/>
                <a:sym typeface="Wingdings" pitchFamily="2" charset="2"/>
              </a:rPr>
              <a:t>bớt</a:t>
            </a:r>
            <a:r>
              <a:rPr lang="en-US" sz="2000" b="1" kern="0" dirty="0">
                <a:solidFill>
                  <a:srgbClr val="0000FF"/>
                </a:solidFill>
                <a:latin typeface="+mn-lt"/>
                <a:sym typeface="Wingdings" pitchFamily="2" charset="2"/>
              </a:rPr>
              <a:t> </a:t>
            </a:r>
            <a:r>
              <a:rPr lang="en-US" sz="2000" b="1" kern="0" dirty="0" err="1">
                <a:solidFill>
                  <a:srgbClr val="0000FF"/>
                </a:solidFill>
                <a:latin typeface="+mn-lt"/>
                <a:sym typeface="Wingdings" pitchFamily="2" charset="2"/>
              </a:rPr>
              <a:t>nội</a:t>
            </a:r>
            <a:r>
              <a:rPr lang="en-US" sz="2000" b="1" kern="0" dirty="0">
                <a:solidFill>
                  <a:srgbClr val="0000FF"/>
                </a:solidFill>
                <a:latin typeface="+mn-lt"/>
                <a:sym typeface="Wingdings" pitchFamily="2" charset="2"/>
              </a:rPr>
              <a:t> dung </a:t>
            </a:r>
            <a:r>
              <a:rPr lang="en-US" sz="2000" b="1" kern="0" dirty="0" err="1">
                <a:solidFill>
                  <a:srgbClr val="0000FF"/>
                </a:solidFill>
                <a:latin typeface="+mn-lt"/>
                <a:sym typeface="Wingdings" pitchFamily="2" charset="2"/>
              </a:rPr>
              <a:t>không</a:t>
            </a:r>
            <a:r>
              <a:rPr lang="en-US" sz="2000" b="1" kern="0" dirty="0">
                <a:solidFill>
                  <a:srgbClr val="0000FF"/>
                </a:solidFill>
                <a:latin typeface="+mn-lt"/>
                <a:sym typeface="Wingdings" pitchFamily="2" charset="2"/>
              </a:rPr>
              <a:t> </a:t>
            </a:r>
            <a:r>
              <a:rPr lang="en-US" sz="2000" b="1" kern="0" dirty="0" err="1">
                <a:solidFill>
                  <a:srgbClr val="0000FF"/>
                </a:solidFill>
                <a:latin typeface="+mn-lt"/>
                <a:sym typeface="Wingdings" pitchFamily="2" charset="2"/>
              </a:rPr>
              <a:t>phải</a:t>
            </a:r>
            <a:r>
              <a:rPr lang="en-US" sz="2000" b="1" kern="0" dirty="0">
                <a:solidFill>
                  <a:srgbClr val="0000FF"/>
                </a:solidFill>
                <a:latin typeface="+mn-lt"/>
                <a:sym typeface="Wingdings" pitchFamily="2" charset="2"/>
              </a:rPr>
              <a:t> </a:t>
            </a:r>
            <a:r>
              <a:rPr lang="en-US" sz="2000" b="1" kern="0" dirty="0" err="1">
                <a:solidFill>
                  <a:srgbClr val="0000FF"/>
                </a:solidFill>
                <a:latin typeface="+mn-lt"/>
                <a:sym typeface="Wingdings" pitchFamily="2" charset="2"/>
              </a:rPr>
              <a:t>là</a:t>
            </a:r>
            <a:r>
              <a:rPr lang="en-US" sz="2000" b="1" kern="0" dirty="0">
                <a:solidFill>
                  <a:srgbClr val="0000FF"/>
                </a:solidFill>
                <a:latin typeface="+mn-lt"/>
                <a:sym typeface="Wingdings" pitchFamily="2" charset="2"/>
              </a:rPr>
              <a:t> </a:t>
            </a:r>
            <a:r>
              <a:rPr lang="en-US" sz="2000" b="1" kern="0" dirty="0" err="1">
                <a:solidFill>
                  <a:srgbClr val="0000FF"/>
                </a:solidFill>
                <a:latin typeface="+mn-lt"/>
                <a:sym typeface="Wingdings" pitchFamily="2" charset="2"/>
              </a:rPr>
              <a:t>trọng</a:t>
            </a:r>
            <a:r>
              <a:rPr lang="en-US" sz="2000" b="1" kern="0" dirty="0">
                <a:solidFill>
                  <a:srgbClr val="0000FF"/>
                </a:solidFill>
                <a:latin typeface="+mn-lt"/>
                <a:sym typeface="Wingdings" pitchFamily="2" charset="2"/>
              </a:rPr>
              <a:t> </a:t>
            </a:r>
            <a:r>
              <a:rPr lang="en-US" sz="2000" b="1" kern="0" dirty="0" err="1">
                <a:solidFill>
                  <a:srgbClr val="0000FF"/>
                </a:solidFill>
                <a:latin typeface="+mn-lt"/>
                <a:sym typeface="Wingdings" pitchFamily="2" charset="2"/>
              </a:rPr>
              <a:t>tâm</a:t>
            </a:r>
            <a:r>
              <a:rPr lang="en-US" sz="2000" b="1" kern="0" dirty="0">
                <a:solidFill>
                  <a:srgbClr val="0000FF"/>
                </a:solidFill>
                <a:latin typeface="+mn-lt"/>
                <a:sym typeface="Wingdings" pitchFamily="2" charset="2"/>
              </a:rPr>
              <a:t>.</a:t>
            </a:r>
          </a:p>
        </p:txBody>
      </p:sp>
      <p:sp>
        <p:nvSpPr>
          <p:cNvPr id="20" name="Rectangle 3"/>
          <p:cNvSpPr txBox="1">
            <a:spLocks noChangeArrowheads="1"/>
          </p:cNvSpPr>
          <p:nvPr/>
        </p:nvSpPr>
        <p:spPr bwMode="auto">
          <a:xfrm>
            <a:off x="3505200" y="5486400"/>
            <a:ext cx="541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>
              <a:lnSpc>
                <a:spcPct val="90000"/>
              </a:lnSpc>
              <a:spcBef>
                <a:spcPct val="20000"/>
              </a:spcBef>
              <a:defRPr/>
            </a:pPr>
            <a:r>
              <a:rPr lang="en-US" sz="2000" b="1" kern="0" dirty="0" err="1">
                <a:solidFill>
                  <a:srgbClr val="0000FF"/>
                </a:solidFill>
                <a:latin typeface="+mn-lt"/>
                <a:sym typeface="Wingdings" pitchFamily="2" charset="2"/>
              </a:rPr>
              <a:t>Viết</a:t>
            </a:r>
            <a:r>
              <a:rPr lang="en-US" sz="2000" b="1" kern="0" dirty="0">
                <a:solidFill>
                  <a:srgbClr val="0000FF"/>
                </a:solidFill>
                <a:latin typeface="+mn-lt"/>
                <a:sym typeface="Wingdings" pitchFamily="2" charset="2"/>
              </a:rPr>
              <a:t> </a:t>
            </a:r>
            <a:r>
              <a:rPr lang="en-US" sz="2000" b="1" kern="0" dirty="0" err="1">
                <a:solidFill>
                  <a:srgbClr val="0000FF"/>
                </a:solidFill>
                <a:latin typeface="+mn-lt"/>
                <a:sym typeface="Wingdings" pitchFamily="2" charset="2"/>
              </a:rPr>
              <a:t>thêm</a:t>
            </a:r>
            <a:r>
              <a:rPr lang="en-US" sz="2000" b="1" kern="0" dirty="0">
                <a:solidFill>
                  <a:srgbClr val="0000FF"/>
                </a:solidFill>
                <a:latin typeface="+mn-lt"/>
                <a:sym typeface="Wingdings" pitchFamily="2" charset="2"/>
              </a:rPr>
              <a:t> </a:t>
            </a:r>
            <a:r>
              <a:rPr lang="en-US" sz="2000" b="1" kern="0" dirty="0" err="1">
                <a:solidFill>
                  <a:srgbClr val="0000FF"/>
                </a:solidFill>
                <a:latin typeface="+mn-lt"/>
                <a:sym typeface="Wingdings" pitchFamily="2" charset="2"/>
              </a:rPr>
              <a:t>vào</a:t>
            </a:r>
            <a:endParaRPr lang="en-US" sz="2000" b="1" kern="0" dirty="0">
              <a:solidFill>
                <a:srgbClr val="0000FF"/>
              </a:solidFill>
              <a:latin typeface="+mn-lt"/>
              <a:sym typeface="Wingdings" pitchFamily="2" charset="2"/>
            </a:endParaRPr>
          </a:p>
        </p:txBody>
      </p:sp>
      <p:grpSp>
        <p:nvGrpSpPr>
          <p:cNvPr id="21" name="Group 35"/>
          <p:cNvGrpSpPr>
            <a:grpSpLocks/>
          </p:cNvGrpSpPr>
          <p:nvPr/>
        </p:nvGrpSpPr>
        <p:grpSpPr bwMode="auto">
          <a:xfrm>
            <a:off x="3048000" y="3886200"/>
            <a:ext cx="457200" cy="1828800"/>
            <a:chOff x="3048000" y="3886200"/>
            <a:chExt cx="457200" cy="1828800"/>
          </a:xfrm>
        </p:grpSpPr>
        <p:cxnSp>
          <p:nvCxnSpPr>
            <p:cNvPr id="22" name="Straight Connector 21"/>
            <p:cNvCxnSpPr>
              <a:endCxn id="16" idx="1"/>
            </p:cNvCxnSpPr>
            <p:nvPr/>
          </p:nvCxnSpPr>
          <p:spPr>
            <a:xfrm flipV="1">
              <a:off x="3124200" y="3886200"/>
              <a:ext cx="304800" cy="609600"/>
            </a:xfrm>
            <a:prstGeom prst="line">
              <a:avLst/>
            </a:prstGeom>
            <a:ln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>
              <a:endCxn id="17" idx="1"/>
            </p:cNvCxnSpPr>
            <p:nvPr/>
          </p:nvCxnSpPr>
          <p:spPr>
            <a:xfrm flipV="1">
              <a:off x="3124200" y="4419600"/>
              <a:ext cx="304800" cy="76200"/>
            </a:xfrm>
            <a:prstGeom prst="line">
              <a:avLst/>
            </a:prstGeom>
            <a:ln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>
              <a:endCxn id="18" idx="1"/>
            </p:cNvCxnSpPr>
            <p:nvPr/>
          </p:nvCxnSpPr>
          <p:spPr>
            <a:xfrm>
              <a:off x="3048000" y="4495800"/>
              <a:ext cx="457200" cy="381000"/>
            </a:xfrm>
            <a:prstGeom prst="line">
              <a:avLst/>
            </a:prstGeom>
            <a:ln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>
              <a:endCxn id="19" idx="1"/>
            </p:cNvCxnSpPr>
            <p:nvPr/>
          </p:nvCxnSpPr>
          <p:spPr>
            <a:xfrm>
              <a:off x="3048000" y="4495800"/>
              <a:ext cx="457200" cy="762000"/>
            </a:xfrm>
            <a:prstGeom prst="line">
              <a:avLst/>
            </a:prstGeom>
            <a:ln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>
              <a:endCxn id="20" idx="1"/>
            </p:cNvCxnSpPr>
            <p:nvPr/>
          </p:nvCxnSpPr>
          <p:spPr>
            <a:xfrm>
              <a:off x="3048000" y="4495800"/>
              <a:ext cx="457200" cy="1219200"/>
            </a:xfrm>
            <a:prstGeom prst="line">
              <a:avLst/>
            </a:prstGeom>
            <a:ln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7" name="Rectangle 3"/>
          <p:cNvSpPr txBox="1">
            <a:spLocks noChangeArrowheads="1"/>
          </p:cNvSpPr>
          <p:nvPr/>
        </p:nvSpPr>
        <p:spPr bwMode="auto">
          <a:xfrm>
            <a:off x="4267200" y="2743200"/>
            <a:ext cx="46482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>
              <a:lnSpc>
                <a:spcPct val="90000"/>
              </a:lnSpc>
              <a:spcBef>
                <a:spcPct val="20000"/>
              </a:spcBef>
              <a:defRPr/>
            </a:pPr>
            <a:r>
              <a:rPr lang="en-US" sz="2000" b="1" kern="0" dirty="0">
                <a:solidFill>
                  <a:srgbClr val="0000FF"/>
                </a:solidFill>
                <a:latin typeface="+mn-lt"/>
                <a:sym typeface="Wingdings" pitchFamily="2" charset="2"/>
              </a:rPr>
              <a:t>4. Ý </a:t>
            </a:r>
            <a:r>
              <a:rPr lang="en-US" sz="2000" b="1" kern="0" dirty="0" err="1">
                <a:solidFill>
                  <a:srgbClr val="0000FF"/>
                </a:solidFill>
                <a:latin typeface="+mn-lt"/>
                <a:sym typeface="Wingdings" pitchFamily="2" charset="2"/>
              </a:rPr>
              <a:t>nghĩa</a:t>
            </a:r>
            <a:r>
              <a:rPr lang="en-US" sz="2000" b="1" kern="0" dirty="0">
                <a:solidFill>
                  <a:srgbClr val="0000FF"/>
                </a:solidFill>
                <a:latin typeface="+mn-lt"/>
                <a:sym typeface="Wingdings" pitchFamily="2" charset="2"/>
              </a:rPr>
              <a:t> </a:t>
            </a:r>
            <a:r>
              <a:rPr lang="en-US" sz="2000" b="1" kern="0" dirty="0" err="1">
                <a:solidFill>
                  <a:srgbClr val="0000FF"/>
                </a:solidFill>
                <a:latin typeface="+mn-lt"/>
                <a:sym typeface="Wingdings" pitchFamily="2" charset="2"/>
              </a:rPr>
              <a:t>giáo</a:t>
            </a:r>
            <a:r>
              <a:rPr lang="en-US" sz="2000" b="1" kern="0" dirty="0">
                <a:solidFill>
                  <a:srgbClr val="0000FF"/>
                </a:solidFill>
                <a:latin typeface="+mn-lt"/>
                <a:sym typeface="Wingdings" pitchFamily="2" charset="2"/>
              </a:rPr>
              <a:t> </a:t>
            </a:r>
            <a:r>
              <a:rPr lang="en-US" sz="2000" b="1" kern="0" dirty="0" err="1">
                <a:solidFill>
                  <a:srgbClr val="0000FF"/>
                </a:solidFill>
                <a:latin typeface="+mn-lt"/>
                <a:sym typeface="Wingdings" pitchFamily="2" charset="2"/>
              </a:rPr>
              <a:t>dục</a:t>
            </a:r>
            <a:endParaRPr lang="en-US" sz="2000" b="1" kern="0" dirty="0">
              <a:solidFill>
                <a:srgbClr val="0000FF"/>
              </a:solidFill>
              <a:latin typeface="+mn-lt"/>
              <a:sym typeface="Wingdings" pitchFamily="2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6" grpId="0"/>
      <p:bldP spid="7" grpId="0"/>
      <p:bldP spid="8" grpId="0"/>
      <p:bldP spid="15" grpId="0"/>
      <p:bldP spid="16" grpId="0"/>
      <p:bldP spid="17" grpId="0"/>
      <p:bldP spid="18" grpId="0"/>
      <p:bldP spid="19" grpId="0"/>
      <p:bldP spid="20" grpId="0"/>
      <p:bldP spid="27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52400" y="152400"/>
            <a:ext cx="8714228" cy="89255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6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2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3: </a:t>
            </a:r>
            <a:r>
              <a:rPr lang="en-US" sz="26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kĩ</a:t>
            </a:r>
            <a:r>
              <a:rPr lang="en-US" sz="2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thuật</a:t>
            </a:r>
            <a:r>
              <a:rPr lang="en-US" sz="2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khai</a:t>
            </a:r>
            <a:r>
              <a:rPr lang="en-US" sz="2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thác</a:t>
            </a:r>
            <a:r>
              <a:rPr lang="en-US" sz="2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2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bản</a:t>
            </a:r>
            <a:r>
              <a:rPr lang="en-US" sz="2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defRPr/>
            </a:pPr>
            <a:r>
              <a:rPr lang="en-US" sz="2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                   </a:t>
            </a:r>
            <a:r>
              <a:rPr lang="en-US" sz="26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chọn</a:t>
            </a:r>
            <a:r>
              <a:rPr lang="en-US" sz="2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ngữ</a:t>
            </a:r>
            <a:r>
              <a:rPr lang="en-US" sz="2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liệu</a:t>
            </a:r>
            <a:r>
              <a:rPr lang="en-US" sz="2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xây</a:t>
            </a:r>
            <a:r>
              <a:rPr lang="en-US" sz="2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dựng</a:t>
            </a:r>
            <a:r>
              <a:rPr lang="en-US" sz="2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2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kiểm</a:t>
            </a:r>
            <a:r>
              <a:rPr lang="en-US" sz="2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tra</a:t>
            </a:r>
            <a:r>
              <a:rPr lang="en-US" sz="2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sz="2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hiểu</a:t>
            </a:r>
            <a:r>
              <a:rPr lang="en-US" sz="2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457200" y="1676400"/>
            <a:ext cx="8153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>
              <a:lnSpc>
                <a:spcPct val="90000"/>
              </a:lnSpc>
              <a:spcBef>
                <a:spcPct val="20000"/>
              </a:spcBef>
              <a:defRPr/>
            </a:pPr>
            <a:r>
              <a:rPr lang="en-US" sz="2400" b="1" kern="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Lưu</a:t>
            </a:r>
            <a:r>
              <a:rPr lang="en-US" sz="2400" b="1" kern="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ý </a:t>
            </a:r>
            <a:r>
              <a:rPr lang="en-US" sz="2400" b="1" kern="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khi</a:t>
            </a:r>
            <a:r>
              <a:rPr lang="en-US" sz="2400" b="1" kern="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400" b="1" kern="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chọn</a:t>
            </a:r>
            <a:r>
              <a:rPr lang="en-US" sz="2400" b="1" kern="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400" b="1" kern="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ngữ</a:t>
            </a:r>
            <a:r>
              <a:rPr lang="en-US" sz="2400" b="1" kern="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400" b="1" kern="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liệu</a:t>
            </a:r>
            <a:r>
              <a:rPr lang="en-US" sz="2400" b="1" kern="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400" b="1" kern="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cần</a:t>
            </a:r>
            <a:r>
              <a:rPr lang="en-US" sz="2400" b="1" kern="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400" b="1" kern="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viết</a:t>
            </a:r>
            <a:r>
              <a:rPr lang="en-US" sz="2400" b="1" kern="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400" b="1" kern="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phần</a:t>
            </a:r>
            <a:r>
              <a:rPr lang="en-US" sz="2400" b="1" kern="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400" b="1" kern="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tác</a:t>
            </a:r>
            <a:r>
              <a:rPr lang="en-US" sz="2400" b="1" kern="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400" b="1" kern="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giả</a:t>
            </a:r>
            <a:r>
              <a:rPr lang="en-US" sz="2400" b="1" kern="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400" b="1" kern="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cho</a:t>
            </a:r>
            <a:r>
              <a:rPr lang="en-US" sz="2400" b="1" kern="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400" b="1" kern="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thích</a:t>
            </a:r>
            <a:r>
              <a:rPr lang="en-US" sz="2400" b="1" kern="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400" b="1" kern="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hợp</a:t>
            </a:r>
            <a:endParaRPr lang="en-US" sz="2400" b="1" kern="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  <a:sym typeface="Wingdings" pitchFamily="2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>
            <a:off x="228600" y="345757"/>
            <a:ext cx="8714228" cy="49244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6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2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4: </a:t>
            </a:r>
            <a:r>
              <a:rPr lang="en-US" sz="26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kĩ</a:t>
            </a:r>
            <a:r>
              <a:rPr lang="en-US" sz="2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thuật</a:t>
            </a:r>
            <a:r>
              <a:rPr lang="en-US" sz="2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xây</a:t>
            </a:r>
            <a:r>
              <a:rPr lang="en-US" sz="2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dựng</a:t>
            </a:r>
            <a:r>
              <a:rPr lang="en-US" sz="2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2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kiểm</a:t>
            </a:r>
            <a:r>
              <a:rPr lang="en-US" sz="2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tra</a:t>
            </a:r>
            <a:r>
              <a:rPr lang="en-US" sz="2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sz="2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hiểu</a:t>
            </a:r>
            <a:r>
              <a:rPr lang="en-US" sz="2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990600" y="1443038"/>
            <a:ext cx="56388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Chọn và chỉnh sửa ngữ liệu</a:t>
            </a:r>
            <a:r>
              <a:rPr lang="en-US" sz="24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24" name="TextBox 23"/>
          <p:cNvSpPr txBox="1">
            <a:spLocks noChangeArrowheads="1"/>
          </p:cNvSpPr>
          <p:nvPr/>
        </p:nvSpPr>
        <p:spPr bwMode="auto">
          <a:xfrm>
            <a:off x="990600" y="2003425"/>
            <a:ext cx="5638800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Xây dựng hệ thống câu hỏi.</a:t>
            </a:r>
          </a:p>
        </p:txBody>
      </p:sp>
      <p:sp>
        <p:nvSpPr>
          <p:cNvPr id="78" name="TextBox 77"/>
          <p:cNvSpPr txBox="1">
            <a:spLocks noChangeArrowheads="1"/>
          </p:cNvSpPr>
          <p:nvPr/>
        </p:nvSpPr>
        <p:spPr bwMode="auto">
          <a:xfrm>
            <a:off x="990600" y="2524125"/>
            <a:ext cx="78486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Sắp xếp lại để các câu hỏi không bị trùng ý.</a:t>
            </a:r>
          </a:p>
        </p:txBody>
      </p:sp>
      <p:sp>
        <p:nvSpPr>
          <p:cNvPr id="79" name="TextBox 78"/>
          <p:cNvSpPr txBox="1">
            <a:spLocks noChangeArrowheads="1"/>
          </p:cNvSpPr>
          <p:nvPr/>
        </p:nvSpPr>
        <p:spPr bwMode="auto">
          <a:xfrm>
            <a:off x="990600" y="3084513"/>
            <a:ext cx="7696200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Tự giải lại đề kiểm tra đó để phát hiện những sai sót như: ngôn phong, thời gian thực hiện…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24" grpId="0"/>
      <p:bldP spid="78" grpId="0"/>
      <p:bldP spid="79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>
            <a:off x="228600" y="193357"/>
            <a:ext cx="8714228" cy="49244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6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2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4: </a:t>
            </a:r>
            <a:r>
              <a:rPr lang="en-US" sz="26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kĩ</a:t>
            </a:r>
            <a:r>
              <a:rPr lang="en-US" sz="2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thuật</a:t>
            </a:r>
            <a:r>
              <a:rPr lang="en-US" sz="2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xây</a:t>
            </a:r>
            <a:r>
              <a:rPr lang="en-US" sz="2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dựng</a:t>
            </a:r>
            <a:r>
              <a:rPr lang="en-US" sz="2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2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kiểm</a:t>
            </a:r>
            <a:r>
              <a:rPr lang="en-US" sz="2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tra</a:t>
            </a:r>
            <a:r>
              <a:rPr lang="en-US" sz="2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sz="2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hiểu</a:t>
            </a:r>
            <a:r>
              <a:rPr lang="en-US" sz="2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20483" name="TextBox 23"/>
          <p:cNvSpPr txBox="1">
            <a:spLocks noChangeArrowheads="1"/>
          </p:cNvSpPr>
          <p:nvPr/>
        </p:nvSpPr>
        <p:spPr bwMode="auto">
          <a:xfrm>
            <a:off x="381000" y="1828800"/>
            <a:ext cx="1066800" cy="26781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2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Xây dựng </a:t>
            </a:r>
          </a:p>
          <a:p>
            <a:pPr algn="ctr" eaLnBrk="1" hangingPunct="1"/>
            <a:r>
              <a:rPr lang="en-US" sz="2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hệ </a:t>
            </a:r>
          </a:p>
          <a:p>
            <a:pPr algn="ctr" eaLnBrk="1" hangingPunct="1"/>
            <a:r>
              <a:rPr lang="en-US" sz="2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thống </a:t>
            </a:r>
          </a:p>
          <a:p>
            <a:pPr algn="ctr" eaLnBrk="1" hangingPunct="1"/>
            <a:r>
              <a:rPr lang="en-US" sz="2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</a:p>
          <a:p>
            <a:pPr algn="ctr" eaLnBrk="1" hangingPunct="1"/>
            <a:r>
              <a:rPr lang="en-US" sz="2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hỏi.</a:t>
            </a:r>
          </a:p>
        </p:txBody>
      </p:sp>
      <p:sp>
        <p:nvSpPr>
          <p:cNvPr id="25" name="Rectangle 3"/>
          <p:cNvSpPr txBox="1">
            <a:spLocks noChangeArrowheads="1"/>
          </p:cNvSpPr>
          <p:nvPr/>
        </p:nvSpPr>
        <p:spPr bwMode="auto">
          <a:xfrm>
            <a:off x="1524000" y="1447800"/>
            <a:ext cx="25908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algn="ctr">
              <a:lnSpc>
                <a:spcPct val="90000"/>
              </a:lnSpc>
              <a:spcBef>
                <a:spcPct val="20000"/>
              </a:spcBef>
              <a:defRPr/>
            </a:pPr>
            <a:r>
              <a:rPr lang="en-US" sz="2000" b="1" kern="0" dirty="0" err="1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Lớp</a:t>
            </a:r>
            <a:r>
              <a:rPr lang="en-US" sz="2000" b="1" kern="0" dirty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2, 3</a:t>
            </a:r>
          </a:p>
          <a:p>
            <a:pPr marL="609600" indent="-609600" algn="ctr">
              <a:lnSpc>
                <a:spcPct val="90000"/>
              </a:lnSpc>
              <a:spcBef>
                <a:spcPct val="20000"/>
              </a:spcBef>
              <a:defRPr/>
            </a:pPr>
            <a:r>
              <a:rPr lang="en-US" sz="2000" b="1" kern="0" dirty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(</a:t>
            </a:r>
            <a:r>
              <a:rPr lang="en-US" sz="2000" b="1" kern="0" dirty="0" err="1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xem</a:t>
            </a:r>
            <a:r>
              <a:rPr lang="en-US" sz="2000" b="1" kern="0" dirty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000" b="1" kern="0" dirty="0" err="1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lại</a:t>
            </a:r>
            <a:r>
              <a:rPr lang="en-US" sz="2000" b="1" kern="0" dirty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000" b="1" kern="0" dirty="0" err="1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chuẩn</a:t>
            </a:r>
            <a:r>
              <a:rPr lang="en-US" sz="2000" b="1" kern="0" dirty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KTNN)</a:t>
            </a:r>
          </a:p>
        </p:txBody>
      </p:sp>
      <p:sp>
        <p:nvSpPr>
          <p:cNvPr id="26" name="Rectangle 3"/>
          <p:cNvSpPr txBox="1">
            <a:spLocks noChangeArrowheads="1"/>
          </p:cNvSpPr>
          <p:nvPr/>
        </p:nvSpPr>
        <p:spPr bwMode="auto">
          <a:xfrm>
            <a:off x="3962400" y="914400"/>
            <a:ext cx="1981200" cy="123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>
              <a:lnSpc>
                <a:spcPct val="90000"/>
              </a:lnSpc>
              <a:spcBef>
                <a:spcPct val="20000"/>
              </a:spcBef>
              <a:defRPr/>
            </a:pPr>
            <a:r>
              <a:rPr lang="en-US" sz="2000" b="1" kern="0" dirty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000" b="1" kern="0" dirty="0" err="1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Từ</a:t>
            </a:r>
            <a:r>
              <a:rPr lang="en-US" sz="2000" b="1" kern="0" dirty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000" b="1" kern="0" dirty="0" err="1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trung</a:t>
            </a:r>
            <a:r>
              <a:rPr lang="en-US" sz="2000" b="1" kern="0" dirty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000" b="1" kern="0" dirty="0" err="1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tâm</a:t>
            </a:r>
            <a:endParaRPr lang="en-US" sz="2000" b="1" kern="0" dirty="0">
              <a:solidFill>
                <a:srgbClr val="003300"/>
              </a:solidFill>
              <a:latin typeface="Times New Roman" pitchFamily="18" charset="0"/>
              <a:cs typeface="Times New Roman" pitchFamily="18" charset="0"/>
              <a:sym typeface="Wingdings" pitchFamily="2" charset="2"/>
            </a:endParaRPr>
          </a:p>
        </p:txBody>
      </p:sp>
      <p:sp>
        <p:nvSpPr>
          <p:cNvPr id="27" name="Rectangle 3"/>
          <p:cNvSpPr txBox="1">
            <a:spLocks noChangeArrowheads="1"/>
          </p:cNvSpPr>
          <p:nvPr/>
        </p:nvSpPr>
        <p:spPr bwMode="auto">
          <a:xfrm>
            <a:off x="3200400" y="1828800"/>
            <a:ext cx="46482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>
              <a:lnSpc>
                <a:spcPct val="90000"/>
              </a:lnSpc>
              <a:spcBef>
                <a:spcPct val="20000"/>
              </a:spcBef>
              <a:defRPr/>
            </a:pPr>
            <a:endParaRPr lang="en-US" sz="2000" b="1" kern="0" dirty="0">
              <a:solidFill>
                <a:srgbClr val="0000FF"/>
              </a:solidFill>
              <a:latin typeface="+mn-lt"/>
              <a:sym typeface="Wingdings" pitchFamily="2" charset="2"/>
            </a:endParaRPr>
          </a:p>
        </p:txBody>
      </p:sp>
      <p:sp>
        <p:nvSpPr>
          <p:cNvPr id="28" name="Rectangle 3"/>
          <p:cNvSpPr txBox="1">
            <a:spLocks noChangeArrowheads="1"/>
          </p:cNvSpPr>
          <p:nvPr/>
        </p:nvSpPr>
        <p:spPr bwMode="auto">
          <a:xfrm>
            <a:off x="4038600" y="1295400"/>
            <a:ext cx="1981200" cy="195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>
              <a:lnSpc>
                <a:spcPct val="90000"/>
              </a:lnSpc>
              <a:spcBef>
                <a:spcPct val="20000"/>
              </a:spcBef>
              <a:defRPr/>
            </a:pPr>
            <a:r>
              <a:rPr lang="en-US" sz="2000" b="1" kern="0" dirty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Ý </a:t>
            </a:r>
            <a:r>
              <a:rPr lang="en-US" sz="2000" b="1" kern="0" dirty="0" err="1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chính</a:t>
            </a:r>
            <a:r>
              <a:rPr lang="en-US" sz="2000" b="1" kern="0" dirty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000" b="1" kern="0" dirty="0" err="1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của</a:t>
            </a:r>
            <a:r>
              <a:rPr lang="en-US" sz="2000" b="1" kern="0" dirty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000" b="1" kern="0" dirty="0" err="1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câu</a:t>
            </a:r>
            <a:endParaRPr lang="en-US" sz="2000" b="1" kern="0" dirty="0">
              <a:solidFill>
                <a:srgbClr val="003300"/>
              </a:solidFill>
              <a:latin typeface="Times New Roman" pitchFamily="18" charset="0"/>
              <a:cs typeface="Times New Roman" pitchFamily="18" charset="0"/>
              <a:sym typeface="Wingdings" pitchFamily="2" charset="2"/>
            </a:endParaRPr>
          </a:p>
        </p:txBody>
      </p:sp>
      <p:sp>
        <p:nvSpPr>
          <p:cNvPr id="29" name="Rectangle 3"/>
          <p:cNvSpPr txBox="1">
            <a:spLocks noChangeArrowheads="1"/>
          </p:cNvSpPr>
          <p:nvPr/>
        </p:nvSpPr>
        <p:spPr bwMode="auto">
          <a:xfrm>
            <a:off x="4000500" y="1684338"/>
            <a:ext cx="47625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>
              <a:lnSpc>
                <a:spcPct val="90000"/>
              </a:lnSpc>
              <a:spcBef>
                <a:spcPct val="20000"/>
              </a:spcBef>
              <a:defRPr/>
            </a:pPr>
            <a:r>
              <a:rPr lang="en-US" sz="2000" b="1" kern="0" dirty="0" err="1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Nghĩa</a:t>
            </a:r>
            <a:r>
              <a:rPr lang="en-US" sz="2000" b="1" kern="0" dirty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000" b="1" kern="0" dirty="0" err="1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của</a:t>
            </a:r>
            <a:r>
              <a:rPr lang="en-US" sz="2000" b="1" kern="0" dirty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000" b="1" kern="0" dirty="0" err="1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từ</a:t>
            </a:r>
            <a:r>
              <a:rPr lang="en-US" sz="2000" b="1" kern="0" dirty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(</a:t>
            </a:r>
            <a:r>
              <a:rPr lang="en-US" sz="2000" b="1" kern="0" dirty="0" err="1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đồng</a:t>
            </a:r>
            <a:r>
              <a:rPr lang="en-US" sz="2000" b="1" kern="0" dirty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000" b="1" kern="0" dirty="0" err="1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nghĩa</a:t>
            </a:r>
            <a:r>
              <a:rPr lang="en-US" sz="2000" b="1" kern="0" dirty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, </a:t>
            </a:r>
            <a:r>
              <a:rPr lang="en-US" sz="2000" b="1" kern="0" dirty="0" err="1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trái</a:t>
            </a:r>
            <a:r>
              <a:rPr lang="en-US" sz="2000" b="1" kern="0" dirty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000" b="1" kern="0" dirty="0" err="1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nghĩa</a:t>
            </a:r>
            <a:r>
              <a:rPr lang="en-US" sz="2000" b="1" kern="0" dirty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)</a:t>
            </a:r>
          </a:p>
        </p:txBody>
      </p:sp>
      <p:sp>
        <p:nvSpPr>
          <p:cNvPr id="30" name="Rectangle 3"/>
          <p:cNvSpPr txBox="1">
            <a:spLocks noChangeArrowheads="1"/>
          </p:cNvSpPr>
          <p:nvPr/>
        </p:nvSpPr>
        <p:spPr bwMode="auto">
          <a:xfrm>
            <a:off x="4000500" y="2065338"/>
            <a:ext cx="381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>
              <a:lnSpc>
                <a:spcPct val="90000"/>
              </a:lnSpc>
              <a:spcBef>
                <a:spcPct val="20000"/>
              </a:spcBef>
              <a:defRPr/>
            </a:pPr>
            <a:r>
              <a:rPr lang="en-US" sz="2000" b="1" kern="0" dirty="0" err="1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Câu</a:t>
            </a:r>
            <a:r>
              <a:rPr lang="en-US" sz="2000" b="1" kern="0" dirty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000" b="1" kern="0" dirty="0" err="1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chủ</a:t>
            </a:r>
            <a:r>
              <a:rPr lang="en-US" sz="2000" b="1" kern="0" dirty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000" b="1" kern="0" dirty="0" err="1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đề</a:t>
            </a:r>
            <a:r>
              <a:rPr lang="en-US" sz="2000" b="1" kern="0" dirty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, ý </a:t>
            </a:r>
            <a:r>
              <a:rPr lang="en-US" sz="2000" b="1" kern="0" dirty="0" err="1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chính</a:t>
            </a:r>
            <a:r>
              <a:rPr lang="en-US" sz="2000" b="1" kern="0" dirty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000" b="1" kern="0" dirty="0" err="1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của</a:t>
            </a:r>
            <a:r>
              <a:rPr lang="en-US" sz="2000" b="1" kern="0" dirty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000" b="1" kern="0" dirty="0" err="1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đoạn</a:t>
            </a:r>
            <a:r>
              <a:rPr lang="en-US" sz="2000" b="1" kern="0" dirty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.</a:t>
            </a:r>
          </a:p>
        </p:txBody>
      </p:sp>
      <p:sp>
        <p:nvSpPr>
          <p:cNvPr id="31" name="Rectangle 3"/>
          <p:cNvSpPr txBox="1">
            <a:spLocks noChangeArrowheads="1"/>
          </p:cNvSpPr>
          <p:nvPr/>
        </p:nvSpPr>
        <p:spPr bwMode="auto">
          <a:xfrm>
            <a:off x="3886200" y="3200400"/>
            <a:ext cx="1981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>
              <a:lnSpc>
                <a:spcPct val="90000"/>
              </a:lnSpc>
              <a:spcBef>
                <a:spcPct val="20000"/>
              </a:spcBef>
              <a:defRPr/>
            </a:pPr>
            <a:r>
              <a:rPr lang="en-US" sz="2000" b="1" kern="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000" b="1" kern="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Từ</a:t>
            </a:r>
            <a:r>
              <a:rPr lang="en-US" sz="2000" b="1" kern="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000" b="1" kern="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trung</a:t>
            </a:r>
            <a:r>
              <a:rPr lang="en-US" sz="2000" b="1" kern="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000" b="1" kern="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tâm</a:t>
            </a:r>
            <a:endParaRPr lang="en-US" sz="2000" b="1" kern="0" dirty="0">
              <a:solidFill>
                <a:srgbClr val="660066"/>
              </a:solidFill>
              <a:latin typeface="Times New Roman" pitchFamily="18" charset="0"/>
              <a:cs typeface="Times New Roman" pitchFamily="18" charset="0"/>
              <a:sym typeface="Wingdings" pitchFamily="2" charset="2"/>
            </a:endParaRPr>
          </a:p>
        </p:txBody>
      </p:sp>
      <p:sp>
        <p:nvSpPr>
          <p:cNvPr id="32" name="Rectangle 3"/>
          <p:cNvSpPr txBox="1">
            <a:spLocks noChangeArrowheads="1"/>
          </p:cNvSpPr>
          <p:nvPr/>
        </p:nvSpPr>
        <p:spPr bwMode="auto">
          <a:xfrm>
            <a:off x="3979863" y="3581400"/>
            <a:ext cx="1981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>
              <a:lnSpc>
                <a:spcPct val="90000"/>
              </a:lnSpc>
              <a:spcBef>
                <a:spcPct val="20000"/>
              </a:spcBef>
              <a:defRPr/>
            </a:pPr>
            <a:r>
              <a:rPr lang="en-US" sz="2000" b="1" kern="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Ý </a:t>
            </a:r>
            <a:r>
              <a:rPr lang="en-US" sz="2000" b="1" kern="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chính</a:t>
            </a:r>
            <a:r>
              <a:rPr lang="en-US" sz="2000" b="1" kern="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000" b="1" kern="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của</a:t>
            </a:r>
            <a:r>
              <a:rPr lang="en-US" sz="2000" b="1" kern="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000" b="1" kern="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câu</a:t>
            </a:r>
            <a:endParaRPr lang="en-US" sz="2000" b="1" kern="0" dirty="0">
              <a:solidFill>
                <a:srgbClr val="660066"/>
              </a:solidFill>
              <a:latin typeface="Times New Roman" pitchFamily="18" charset="0"/>
              <a:cs typeface="Times New Roman" pitchFamily="18" charset="0"/>
              <a:sym typeface="Wingdings" pitchFamily="2" charset="2"/>
            </a:endParaRPr>
          </a:p>
        </p:txBody>
      </p:sp>
      <p:sp>
        <p:nvSpPr>
          <p:cNvPr id="33" name="Rectangle 3"/>
          <p:cNvSpPr txBox="1">
            <a:spLocks noChangeArrowheads="1"/>
          </p:cNvSpPr>
          <p:nvPr/>
        </p:nvSpPr>
        <p:spPr bwMode="auto">
          <a:xfrm>
            <a:off x="3962400" y="3886200"/>
            <a:ext cx="4572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>
              <a:lnSpc>
                <a:spcPct val="90000"/>
              </a:lnSpc>
              <a:spcBef>
                <a:spcPct val="20000"/>
              </a:spcBef>
              <a:defRPr/>
            </a:pPr>
            <a:r>
              <a:rPr lang="en-US" sz="2000" b="1" kern="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Nghĩa</a:t>
            </a:r>
            <a:r>
              <a:rPr lang="en-US" sz="2000" b="1" kern="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000" b="1" kern="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của</a:t>
            </a:r>
            <a:r>
              <a:rPr lang="en-US" sz="2000" b="1" kern="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000" b="1" kern="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từ</a:t>
            </a:r>
            <a:r>
              <a:rPr lang="en-US" sz="2000" b="1" kern="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</a:p>
        </p:txBody>
      </p:sp>
      <p:sp>
        <p:nvSpPr>
          <p:cNvPr id="35" name="Rectangle 3"/>
          <p:cNvSpPr txBox="1">
            <a:spLocks noChangeArrowheads="1"/>
          </p:cNvSpPr>
          <p:nvPr/>
        </p:nvSpPr>
        <p:spPr bwMode="auto">
          <a:xfrm>
            <a:off x="3962400" y="4267200"/>
            <a:ext cx="4648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>
              <a:lnSpc>
                <a:spcPct val="90000"/>
              </a:lnSpc>
              <a:spcBef>
                <a:spcPct val="20000"/>
              </a:spcBef>
              <a:defRPr/>
            </a:pPr>
            <a:r>
              <a:rPr lang="en-US" sz="2000" b="1" kern="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Câu</a:t>
            </a:r>
            <a:r>
              <a:rPr lang="en-US" sz="2000" b="1" kern="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000" b="1" kern="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chủ</a:t>
            </a:r>
            <a:r>
              <a:rPr lang="en-US" sz="2000" b="1" kern="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000" b="1" kern="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đề</a:t>
            </a:r>
            <a:r>
              <a:rPr lang="en-US" sz="2000" b="1" kern="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, ý </a:t>
            </a:r>
            <a:r>
              <a:rPr lang="en-US" sz="2000" b="1" kern="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chính</a:t>
            </a:r>
            <a:r>
              <a:rPr lang="en-US" sz="2000" b="1" kern="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000" b="1" kern="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của</a:t>
            </a:r>
            <a:r>
              <a:rPr lang="en-US" sz="2000" b="1" kern="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000" b="1" kern="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đoạn</a:t>
            </a:r>
            <a:r>
              <a:rPr lang="en-US" sz="2000" b="1" kern="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.</a:t>
            </a:r>
          </a:p>
        </p:txBody>
      </p:sp>
      <p:sp>
        <p:nvSpPr>
          <p:cNvPr id="39" name="Rectangle 3"/>
          <p:cNvSpPr txBox="1">
            <a:spLocks noChangeArrowheads="1"/>
          </p:cNvSpPr>
          <p:nvPr/>
        </p:nvSpPr>
        <p:spPr bwMode="auto">
          <a:xfrm>
            <a:off x="4000500" y="2446338"/>
            <a:ext cx="45720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>
              <a:lnSpc>
                <a:spcPct val="90000"/>
              </a:lnSpc>
              <a:spcBef>
                <a:spcPct val="20000"/>
              </a:spcBef>
              <a:defRPr/>
            </a:pPr>
            <a:r>
              <a:rPr lang="en-US" sz="2000" b="1" kern="0" dirty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Chi </a:t>
            </a:r>
            <a:r>
              <a:rPr lang="en-US" sz="2000" b="1" kern="0" dirty="0" err="1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tiết</a:t>
            </a:r>
            <a:r>
              <a:rPr lang="en-US" sz="2000" b="1" kern="0" dirty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000" b="1" kern="0" dirty="0" err="1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đơn</a:t>
            </a:r>
            <a:r>
              <a:rPr lang="en-US" sz="2000" b="1" kern="0" dirty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000" b="1" kern="0" dirty="0" err="1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giản</a:t>
            </a:r>
            <a:endParaRPr lang="en-US" sz="2000" b="1" kern="0" dirty="0">
              <a:solidFill>
                <a:srgbClr val="003300"/>
              </a:solidFill>
              <a:latin typeface="Times New Roman" pitchFamily="18" charset="0"/>
              <a:cs typeface="Times New Roman" pitchFamily="18" charset="0"/>
              <a:sym typeface="Wingdings" pitchFamily="2" charset="2"/>
            </a:endParaRPr>
          </a:p>
        </p:txBody>
      </p:sp>
      <p:sp>
        <p:nvSpPr>
          <p:cNvPr id="48" name="Rectangle 3"/>
          <p:cNvSpPr txBox="1">
            <a:spLocks noChangeArrowheads="1"/>
          </p:cNvSpPr>
          <p:nvPr/>
        </p:nvSpPr>
        <p:spPr bwMode="auto">
          <a:xfrm>
            <a:off x="3962400" y="4648200"/>
            <a:ext cx="457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>
              <a:lnSpc>
                <a:spcPct val="90000"/>
              </a:lnSpc>
              <a:spcBef>
                <a:spcPct val="20000"/>
              </a:spcBef>
              <a:defRPr/>
            </a:pPr>
            <a:r>
              <a:rPr lang="en-US" sz="2000" b="1" kern="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Từ</a:t>
            </a:r>
            <a:r>
              <a:rPr lang="en-US" sz="2000" b="1" kern="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000" b="1" kern="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ngữ</a:t>
            </a:r>
            <a:r>
              <a:rPr lang="en-US" sz="2000" b="1" kern="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000" b="1" kern="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miêu</a:t>
            </a:r>
            <a:r>
              <a:rPr lang="en-US" sz="2000" b="1" kern="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000" b="1" kern="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tả</a:t>
            </a:r>
            <a:r>
              <a:rPr lang="en-US" sz="2000" b="1" kern="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, chi </a:t>
            </a:r>
            <a:r>
              <a:rPr lang="en-US" sz="2000" b="1" kern="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tiết</a:t>
            </a:r>
            <a:r>
              <a:rPr lang="en-US" sz="2000" b="1" kern="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000" b="1" kern="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nghệ</a:t>
            </a:r>
            <a:r>
              <a:rPr lang="en-US" sz="2000" b="1" kern="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000" b="1" kern="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thuật</a:t>
            </a:r>
            <a:endParaRPr lang="en-US" sz="2000" b="1" kern="0" dirty="0">
              <a:solidFill>
                <a:srgbClr val="660066"/>
              </a:solidFill>
              <a:latin typeface="Times New Roman" pitchFamily="18" charset="0"/>
              <a:cs typeface="Times New Roman" pitchFamily="18" charset="0"/>
              <a:sym typeface="Wingdings" pitchFamily="2" charset="2"/>
            </a:endParaRPr>
          </a:p>
        </p:txBody>
      </p:sp>
      <p:sp>
        <p:nvSpPr>
          <p:cNvPr id="50" name="Rectangle 3"/>
          <p:cNvSpPr txBox="1">
            <a:spLocks noChangeArrowheads="1"/>
          </p:cNvSpPr>
          <p:nvPr/>
        </p:nvSpPr>
        <p:spPr bwMode="auto">
          <a:xfrm>
            <a:off x="3962400" y="5029200"/>
            <a:ext cx="457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>
              <a:lnSpc>
                <a:spcPct val="90000"/>
              </a:lnSpc>
              <a:spcBef>
                <a:spcPct val="20000"/>
              </a:spcBef>
              <a:defRPr/>
            </a:pPr>
            <a:r>
              <a:rPr lang="en-US" sz="2000" b="1" kern="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Ý </a:t>
            </a:r>
            <a:r>
              <a:rPr lang="en-US" sz="2000" b="1" kern="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nghĩa</a:t>
            </a:r>
            <a:r>
              <a:rPr lang="en-US" sz="2000" b="1" kern="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000" b="1" kern="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lời</a:t>
            </a:r>
            <a:r>
              <a:rPr lang="en-US" sz="2000" b="1" kern="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000" b="1" kern="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nói</a:t>
            </a:r>
            <a:r>
              <a:rPr lang="en-US" sz="2000" b="1" kern="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, </a:t>
            </a:r>
            <a:r>
              <a:rPr lang="en-US" sz="2000" b="1" kern="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hành</a:t>
            </a:r>
            <a:r>
              <a:rPr lang="en-US" sz="2000" b="1" kern="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000" b="1" kern="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động</a:t>
            </a:r>
            <a:r>
              <a:rPr lang="en-US" sz="2000" b="1" kern="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000" b="1" kern="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của</a:t>
            </a:r>
            <a:r>
              <a:rPr lang="en-US" sz="2000" b="1" kern="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000" b="1" kern="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nhân</a:t>
            </a:r>
            <a:r>
              <a:rPr lang="en-US" sz="2000" b="1" kern="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000" b="1" kern="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vật</a:t>
            </a:r>
            <a:endParaRPr lang="en-US" sz="2000" b="1" kern="0" dirty="0">
              <a:solidFill>
                <a:srgbClr val="660066"/>
              </a:solidFill>
              <a:latin typeface="Times New Roman" pitchFamily="18" charset="0"/>
              <a:cs typeface="Times New Roman" pitchFamily="18" charset="0"/>
              <a:sym typeface="Wingdings" pitchFamily="2" charset="2"/>
            </a:endParaRPr>
          </a:p>
        </p:txBody>
      </p:sp>
      <p:sp>
        <p:nvSpPr>
          <p:cNvPr id="53" name="Rectangle 3"/>
          <p:cNvSpPr txBox="1">
            <a:spLocks noChangeArrowheads="1"/>
          </p:cNvSpPr>
          <p:nvPr/>
        </p:nvSpPr>
        <p:spPr bwMode="auto">
          <a:xfrm>
            <a:off x="3962400" y="5410200"/>
            <a:ext cx="457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>
              <a:lnSpc>
                <a:spcPct val="90000"/>
              </a:lnSpc>
              <a:spcBef>
                <a:spcPct val="20000"/>
              </a:spcBef>
              <a:defRPr/>
            </a:pPr>
            <a:r>
              <a:rPr lang="en-US" sz="2000" b="1" kern="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Từ</a:t>
            </a:r>
            <a:r>
              <a:rPr lang="en-US" sz="2000" b="1" kern="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000" b="1" kern="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biểu</a:t>
            </a:r>
            <a:r>
              <a:rPr lang="en-US" sz="2000" b="1" kern="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000" b="1" kern="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thị</a:t>
            </a:r>
            <a:r>
              <a:rPr lang="en-US" sz="2000" b="1" kern="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000" b="1" kern="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thái</a:t>
            </a:r>
            <a:r>
              <a:rPr lang="en-US" sz="2000" b="1" kern="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000" b="1" kern="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độ</a:t>
            </a:r>
            <a:r>
              <a:rPr lang="en-US" sz="2000" b="1" kern="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, </a:t>
            </a:r>
            <a:r>
              <a:rPr lang="en-US" sz="2000" b="1" kern="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tình</a:t>
            </a:r>
            <a:r>
              <a:rPr lang="en-US" sz="2000" b="1" kern="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000" b="1" kern="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cảm</a:t>
            </a:r>
            <a:r>
              <a:rPr lang="en-US" sz="2000" b="1" kern="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000" b="1" kern="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tác</a:t>
            </a:r>
            <a:r>
              <a:rPr lang="en-US" sz="2000" b="1" kern="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000" b="1" kern="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giả</a:t>
            </a:r>
            <a:endParaRPr lang="en-US" sz="2000" b="1" kern="0" dirty="0">
              <a:solidFill>
                <a:srgbClr val="660066"/>
              </a:solidFill>
              <a:latin typeface="Times New Roman" pitchFamily="18" charset="0"/>
              <a:cs typeface="Times New Roman" pitchFamily="18" charset="0"/>
              <a:sym typeface="Wingdings" pitchFamily="2" charset="2"/>
            </a:endParaRPr>
          </a:p>
        </p:txBody>
      </p:sp>
      <p:sp>
        <p:nvSpPr>
          <p:cNvPr id="54" name="Rectangle 3"/>
          <p:cNvSpPr txBox="1">
            <a:spLocks noChangeArrowheads="1"/>
          </p:cNvSpPr>
          <p:nvPr/>
        </p:nvSpPr>
        <p:spPr bwMode="auto">
          <a:xfrm>
            <a:off x="3962400" y="5791200"/>
            <a:ext cx="457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>
              <a:lnSpc>
                <a:spcPct val="90000"/>
              </a:lnSpc>
              <a:spcBef>
                <a:spcPct val="20000"/>
              </a:spcBef>
              <a:defRPr/>
            </a:pPr>
            <a:r>
              <a:rPr lang="en-US" sz="2000" b="1" kern="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Ý </a:t>
            </a:r>
            <a:r>
              <a:rPr lang="en-US" sz="2000" b="1" kern="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kiến</a:t>
            </a:r>
            <a:r>
              <a:rPr lang="en-US" sz="2000" b="1" kern="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, </a:t>
            </a:r>
            <a:r>
              <a:rPr lang="en-US" sz="2000" b="1" kern="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tình</a:t>
            </a:r>
            <a:r>
              <a:rPr lang="en-US" sz="2000" b="1" kern="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000" b="1" kern="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cảm</a:t>
            </a:r>
            <a:r>
              <a:rPr lang="en-US" sz="2000" b="1" kern="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, </a:t>
            </a:r>
            <a:r>
              <a:rPr lang="en-US" sz="2000" b="1" kern="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suy</a:t>
            </a:r>
            <a:r>
              <a:rPr lang="en-US" sz="2000" b="1" kern="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000" b="1" kern="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nghĩ</a:t>
            </a:r>
            <a:r>
              <a:rPr lang="en-US" sz="2000" b="1" kern="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000" b="1" kern="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riêng</a:t>
            </a:r>
            <a:r>
              <a:rPr lang="en-US" sz="2000" b="1" kern="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000" b="1" kern="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của</a:t>
            </a:r>
            <a:r>
              <a:rPr lang="en-US" sz="2000" b="1" kern="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</a:p>
          <a:p>
            <a:pPr marL="609600" indent="-609600">
              <a:lnSpc>
                <a:spcPct val="90000"/>
              </a:lnSpc>
              <a:spcBef>
                <a:spcPct val="20000"/>
              </a:spcBef>
              <a:defRPr/>
            </a:pPr>
            <a:r>
              <a:rPr lang="en-US" sz="2000" b="1" kern="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học</a:t>
            </a:r>
            <a:r>
              <a:rPr lang="en-US" sz="2000" b="1" kern="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000" b="1" kern="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sinh</a:t>
            </a:r>
            <a:endParaRPr lang="en-US" sz="2000" b="1" kern="0" dirty="0">
              <a:solidFill>
                <a:srgbClr val="660066"/>
              </a:solidFill>
              <a:latin typeface="Times New Roman" pitchFamily="18" charset="0"/>
              <a:cs typeface="Times New Roman" pitchFamily="18" charset="0"/>
              <a:sym typeface="Wingdings" pitchFamily="2" charset="2"/>
            </a:endParaRPr>
          </a:p>
        </p:txBody>
      </p:sp>
      <p:sp>
        <p:nvSpPr>
          <p:cNvPr id="75" name="AutoShape 4"/>
          <p:cNvSpPr>
            <a:spLocks/>
          </p:cNvSpPr>
          <p:nvPr/>
        </p:nvSpPr>
        <p:spPr bwMode="auto">
          <a:xfrm>
            <a:off x="3733800" y="922338"/>
            <a:ext cx="304800" cy="1828800"/>
          </a:xfrm>
          <a:prstGeom prst="rightBrace">
            <a:avLst>
              <a:gd name="adj1" fmla="val 77528"/>
              <a:gd name="adj2" fmla="val 50000"/>
            </a:avLst>
          </a:prstGeom>
          <a:noFill/>
          <a:ln w="254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endParaRPr lang="en-US" sz="2000">
              <a:solidFill>
                <a:srgbClr val="FF3399"/>
              </a:solidFill>
            </a:endParaRPr>
          </a:p>
        </p:txBody>
      </p:sp>
      <p:sp>
        <p:nvSpPr>
          <p:cNvPr id="76" name="Rectangle 3"/>
          <p:cNvSpPr txBox="1">
            <a:spLocks noChangeArrowheads="1"/>
          </p:cNvSpPr>
          <p:nvPr/>
        </p:nvSpPr>
        <p:spPr bwMode="auto">
          <a:xfrm>
            <a:off x="1447800" y="4191000"/>
            <a:ext cx="25908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algn="ctr">
              <a:lnSpc>
                <a:spcPct val="90000"/>
              </a:lnSpc>
              <a:spcBef>
                <a:spcPct val="20000"/>
              </a:spcBef>
              <a:defRPr/>
            </a:pPr>
            <a:r>
              <a:rPr lang="en-US" sz="2000" b="1" kern="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Lớp</a:t>
            </a:r>
            <a:r>
              <a:rPr lang="en-US" sz="2000" b="1" kern="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4, 5</a:t>
            </a:r>
          </a:p>
          <a:p>
            <a:pPr marL="609600" indent="-609600" algn="ctr">
              <a:lnSpc>
                <a:spcPct val="90000"/>
              </a:lnSpc>
              <a:spcBef>
                <a:spcPct val="20000"/>
              </a:spcBef>
              <a:defRPr/>
            </a:pPr>
            <a:r>
              <a:rPr lang="en-US" sz="2000" b="1" kern="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(</a:t>
            </a:r>
            <a:r>
              <a:rPr lang="en-US" sz="2000" b="1" kern="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xem</a:t>
            </a:r>
            <a:r>
              <a:rPr lang="en-US" sz="2000" b="1" kern="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000" b="1" kern="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lại</a:t>
            </a:r>
            <a:r>
              <a:rPr lang="en-US" sz="2000" b="1" kern="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000" b="1" kern="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chuẩn</a:t>
            </a:r>
            <a:r>
              <a:rPr lang="en-US" sz="2000" b="1" kern="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KTNN)</a:t>
            </a:r>
          </a:p>
        </p:txBody>
      </p:sp>
      <p:sp>
        <p:nvSpPr>
          <p:cNvPr id="77" name="AutoShape 4"/>
          <p:cNvSpPr>
            <a:spLocks/>
          </p:cNvSpPr>
          <p:nvPr/>
        </p:nvSpPr>
        <p:spPr bwMode="auto">
          <a:xfrm>
            <a:off x="3657600" y="3429000"/>
            <a:ext cx="304800" cy="2743200"/>
          </a:xfrm>
          <a:prstGeom prst="rightBrace">
            <a:avLst>
              <a:gd name="adj1" fmla="val 77500"/>
              <a:gd name="adj2" fmla="val 50000"/>
            </a:avLst>
          </a:prstGeom>
          <a:noFill/>
          <a:ln w="254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endParaRPr lang="en-US" sz="2000">
              <a:solidFill>
                <a:srgbClr val="FF3399"/>
              </a:solidFill>
            </a:endParaRPr>
          </a:p>
        </p:txBody>
      </p:sp>
      <p:cxnSp>
        <p:nvCxnSpPr>
          <p:cNvPr id="4" name="Straight Arrow Connector 3"/>
          <p:cNvCxnSpPr/>
          <p:nvPr/>
        </p:nvCxnSpPr>
        <p:spPr>
          <a:xfrm flipV="1">
            <a:off x="1447800" y="2133600"/>
            <a:ext cx="685800" cy="914400"/>
          </a:xfrm>
          <a:prstGeom prst="straightConnector1">
            <a:avLst/>
          </a:prstGeom>
          <a:ln w="31750" cmpd="sng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>
            <a:off x="1447800" y="2971800"/>
            <a:ext cx="533400" cy="1447800"/>
          </a:xfrm>
          <a:prstGeom prst="straightConnector1">
            <a:avLst/>
          </a:prstGeom>
          <a:ln w="31750" cmpd="sng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2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3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5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5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5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5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6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2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 nodeType="afterGroup">
                            <p:stCondLst>
                              <p:cond delay="11000"/>
                            </p:stCondLst>
                            <p:childTnLst>
                              <p:par>
                                <p:cTn id="6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2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 nodeType="afterGroup">
                            <p:stCondLst>
                              <p:cond delay="13000"/>
                            </p:stCondLst>
                            <p:childTnLst>
                              <p:par>
                                <p:cTn id="7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2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 nodeType="afterGroup">
                            <p:stCondLst>
                              <p:cond delay="15000"/>
                            </p:stCondLst>
                            <p:childTnLst>
                              <p:par>
                                <p:cTn id="7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6" grpId="0"/>
      <p:bldP spid="28" grpId="0"/>
      <p:bldP spid="29" grpId="0"/>
      <p:bldP spid="30" grpId="0"/>
      <p:bldP spid="31" grpId="0"/>
      <p:bldP spid="32" grpId="0"/>
      <p:bldP spid="33" grpId="0"/>
      <p:bldP spid="35" grpId="0"/>
      <p:bldP spid="39" grpId="0"/>
      <p:bldP spid="48" grpId="0"/>
      <p:bldP spid="50" grpId="0"/>
      <p:bldP spid="53" grpId="0"/>
      <p:bldP spid="54" grpId="0"/>
      <p:bldP spid="75" grpId="0" animBg="1"/>
      <p:bldP spid="76" grpId="0"/>
      <p:bldP spid="77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>
            <a:off x="609600" y="228600"/>
            <a:ext cx="2133600" cy="49244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6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lưu</a:t>
            </a:r>
            <a:r>
              <a:rPr lang="en-US" sz="2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ý:</a:t>
            </a:r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609600" y="762000"/>
            <a:ext cx="3657600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2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1. Chỉnh sửa văn bản</a:t>
            </a: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914400" y="1143000"/>
            <a:ext cx="7924800" cy="769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2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Phải lựa chọn từ ngữ phù hợp với phong cách văn bản,    không để mất văn phong của tác giả.</a:t>
            </a: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914400" y="1912938"/>
            <a:ext cx="7924800" cy="430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2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Một số từ ngữ không thay thế được, có thể bỏ.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914400" y="2381250"/>
            <a:ext cx="7924800" cy="769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2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Không nhất thiết phải sửa hết. Nếu không phải là từ trung tâm, không ảnh hưởng nhiều đến nội dung thì không nên sửa.</a:t>
            </a: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914400" y="3124200"/>
            <a:ext cx="7924800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2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Không nên thay đổi tựa bài.</a:t>
            </a: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609600" y="3581400"/>
            <a:ext cx="5715000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2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2. Xây dựng hệ thống câu hỏi</a:t>
            </a: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914400" y="4648200"/>
            <a:ext cx="7924800" cy="769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2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Sắp xếp các câu hỏi xoay theo trọng tâm của bài, tránh trùng lấp ý.</a:t>
            </a: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914400" y="5334000"/>
            <a:ext cx="7924800" cy="110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2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Tựa bài chính là khái quát nội dung văn bản. Không nên hỏi ý nghĩa bài học/ ý nghĩa của đoạn văn… =&gt; Nên cho học sinh đặt lại tựa bài. </a:t>
            </a:r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914400" y="3962400"/>
            <a:ext cx="7924800" cy="769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2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Văn miêu tả thì hỏi về từ ngữ miêu tả; Văn kể chuyện thì hỏi về hành động, lời nói của nhân vật…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3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25484" y="2209800"/>
            <a:ext cx="8493031" cy="1631216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5000" b="1" kern="10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/>
                <a:cs typeface="Times New Roman"/>
              </a:rPr>
              <a:t>Chúc</a:t>
            </a:r>
            <a:r>
              <a:rPr lang="en-US" sz="5000" b="1" kern="1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5000" b="1" kern="10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/>
                <a:cs typeface="Times New Roman"/>
              </a:rPr>
              <a:t>các</a:t>
            </a:r>
            <a:r>
              <a:rPr lang="en-US" sz="5000" b="1" kern="1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5000" b="1" kern="10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/>
                <a:cs typeface="Times New Roman"/>
              </a:rPr>
              <a:t>thầy</a:t>
            </a:r>
            <a:r>
              <a:rPr lang="en-US" sz="5000" b="1" kern="1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5000" b="1" kern="10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/>
                <a:cs typeface="Times New Roman"/>
              </a:rPr>
              <a:t>cô</a:t>
            </a:r>
            <a:r>
              <a:rPr lang="en-US" sz="5000" b="1" kern="1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</a:p>
          <a:p>
            <a:pPr algn="ctr">
              <a:defRPr/>
            </a:pPr>
            <a:r>
              <a:rPr lang="en-US" sz="5000" b="1" kern="10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/>
                <a:cs typeface="Times New Roman"/>
              </a:rPr>
              <a:t>nhiều</a:t>
            </a:r>
            <a:r>
              <a:rPr lang="en-US" sz="5000" b="1" kern="1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5000" b="1" kern="10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/>
                <a:cs typeface="Times New Roman"/>
              </a:rPr>
              <a:t>sức</a:t>
            </a:r>
            <a:r>
              <a:rPr lang="en-US" sz="5000" b="1" kern="1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5000" b="1" kern="10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/>
                <a:cs typeface="Times New Roman"/>
              </a:rPr>
              <a:t>khỏe</a:t>
            </a:r>
            <a:r>
              <a:rPr lang="en-US" sz="5000" b="1" kern="1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5000" b="1" kern="10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/>
                <a:cs typeface="Times New Roman"/>
              </a:rPr>
              <a:t>và</a:t>
            </a:r>
            <a:r>
              <a:rPr lang="en-US" sz="5000" b="1" kern="1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5000" b="1" kern="10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/>
                <a:cs typeface="Times New Roman"/>
              </a:rPr>
              <a:t>thành</a:t>
            </a:r>
            <a:r>
              <a:rPr lang="en-US" sz="5000" b="1" kern="1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5000" b="1" kern="10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/>
                <a:cs typeface="Times New Roman"/>
              </a:rPr>
              <a:t>công</a:t>
            </a:r>
            <a:r>
              <a:rPr lang="en-US" sz="5000" b="1" kern="1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/>
                <a:cs typeface="Times New Roman"/>
              </a:rPr>
              <a:t>!</a:t>
            </a:r>
            <a:endParaRPr lang="en-US" sz="5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79438" y="1519238"/>
            <a:ext cx="8153400" cy="20621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  <a:defRPr/>
            </a:pP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</a:rPr>
              <a:t>Thảo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</a:rPr>
              <a:t>luận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</a:rPr>
              <a:t>nhóm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</a:rPr>
              <a:t>:</a:t>
            </a:r>
          </a:p>
          <a:p>
            <a:pPr marL="514350" indent="-514350">
              <a:spcBef>
                <a:spcPct val="50000"/>
              </a:spcBef>
              <a:buFontTx/>
              <a:buAutoNum type="arabicPeriod"/>
              <a:defRPr/>
            </a:pP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</a:rPr>
              <a:t>Mục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</a:rPr>
              <a:t>tiêu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</a:rPr>
              <a:t>của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</a:rPr>
              <a:t>việc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</a:rPr>
              <a:t>dạy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</a:rPr>
              <a:t>đọc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</a:rPr>
              <a:t> ở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</a:rPr>
              <a:t>tiểu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</a:rPr>
              <a:t>học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</a:rPr>
              <a:t>? </a:t>
            </a:r>
          </a:p>
          <a:p>
            <a:pPr marL="514350" indent="-514350">
              <a:spcBef>
                <a:spcPct val="50000"/>
              </a:spcBef>
              <a:buFontTx/>
              <a:buAutoNum type="arabicPeriod"/>
              <a:defRPr/>
            </a:pP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</a:rPr>
              <a:t>Mục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</a:rPr>
              <a:t>tiêu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</a:rPr>
              <a:t>của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</a:rPr>
              <a:t>việc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</a:rPr>
              <a:t>dạy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</a:rPr>
              <a:t>đọc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</a:rPr>
              <a:t>hiểu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</a:rPr>
              <a:t> ở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</a:rPr>
              <a:t>tiểu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</a:rPr>
              <a:t>học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</a:rPr>
              <a:t>? </a:t>
            </a:r>
          </a:p>
        </p:txBody>
      </p:sp>
      <p:sp>
        <p:nvSpPr>
          <p:cNvPr id="4" name="Rectangle 3"/>
          <p:cNvSpPr/>
          <p:nvPr/>
        </p:nvSpPr>
        <p:spPr>
          <a:xfrm>
            <a:off x="402377" y="665946"/>
            <a:ext cx="8360623" cy="477054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25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25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5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1: </a:t>
            </a:r>
            <a:r>
              <a:rPr lang="en-US" sz="25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25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hiểu</a:t>
            </a:r>
            <a:r>
              <a:rPr lang="en-US" sz="25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mục</a:t>
            </a:r>
            <a:r>
              <a:rPr lang="en-US" sz="25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tiêu</a:t>
            </a:r>
            <a:r>
              <a:rPr lang="en-US" sz="25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5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việc</a:t>
            </a:r>
            <a:r>
              <a:rPr lang="en-US" sz="25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dạy</a:t>
            </a:r>
            <a:r>
              <a:rPr lang="en-US" sz="25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sz="25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25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tiểu</a:t>
            </a:r>
            <a:r>
              <a:rPr lang="en-US" sz="25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5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02377" y="665946"/>
            <a:ext cx="8360623" cy="477054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25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25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5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1: </a:t>
            </a:r>
            <a:r>
              <a:rPr lang="en-US" sz="25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25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hiểu</a:t>
            </a:r>
            <a:r>
              <a:rPr lang="en-US" sz="25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mục</a:t>
            </a:r>
            <a:r>
              <a:rPr lang="en-US" sz="25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tiêu</a:t>
            </a:r>
            <a:r>
              <a:rPr lang="en-US" sz="25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5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việc</a:t>
            </a:r>
            <a:r>
              <a:rPr lang="en-US" sz="25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dạy</a:t>
            </a:r>
            <a:r>
              <a:rPr lang="en-US" sz="25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sz="25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25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tiểu</a:t>
            </a:r>
            <a:r>
              <a:rPr lang="en-US" sz="25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5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325438" y="1436688"/>
            <a:ext cx="8437562" cy="3538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* Mục tiêu dạy đọc:</a:t>
            </a:r>
          </a:p>
          <a:p>
            <a:pPr eaLnBrk="1" hangingPunct="1"/>
            <a:r>
              <a:rPr lang="en-US" sz="2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- Dạy học sinh đọc đúng, đọc nhanh, đọc hiểu, đọc diễn cảm.</a:t>
            </a:r>
          </a:p>
          <a:p>
            <a:pPr eaLnBrk="1" hangingPunct="1"/>
            <a:r>
              <a:rPr lang="en-US" sz="2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- Khơi gợi ở học sinh sự ham thích, say mê đọc sách.</a:t>
            </a:r>
          </a:p>
          <a:p>
            <a:pPr eaLnBrk="1" hangingPunct="1"/>
            <a:r>
              <a:rPr lang="en-US" sz="2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- Hình thành phương pháp và thói quen làm việc với sách cho học sinh.</a:t>
            </a:r>
          </a:p>
          <a:p>
            <a:pPr eaLnBrk="1" hangingPunct="1"/>
            <a:r>
              <a:rPr lang="en-US" sz="2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- Cung cấp, làm giàu kiến thức về ngôn ngữ đời sống và kiến thức văn hóa cho học sinh.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3"/>
          <p:cNvSpPr txBox="1">
            <a:spLocks noChangeArrowheads="1"/>
          </p:cNvSpPr>
          <p:nvPr/>
        </p:nvSpPr>
        <p:spPr bwMode="auto">
          <a:xfrm>
            <a:off x="152400" y="1371600"/>
            <a:ext cx="29718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sz="2400" b="1">
                <a:solidFill>
                  <a:srgbClr val="6600CC"/>
                </a:solidFill>
              </a:rPr>
              <a:t>Đối với lớp 1, 2,3</a:t>
            </a:r>
          </a:p>
          <a:p>
            <a:pPr algn="just" eaLnBrk="1" hangingPunct="1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2400" b="1">
              <a:solidFill>
                <a:srgbClr val="0000FF"/>
              </a:solidFill>
            </a:endParaRPr>
          </a:p>
        </p:txBody>
      </p:sp>
      <p:sp>
        <p:nvSpPr>
          <p:cNvPr id="5" name="AutoShape 4"/>
          <p:cNvSpPr>
            <a:spLocks/>
          </p:cNvSpPr>
          <p:nvPr/>
        </p:nvSpPr>
        <p:spPr bwMode="auto">
          <a:xfrm>
            <a:off x="2667000" y="1143000"/>
            <a:ext cx="304800" cy="1828800"/>
          </a:xfrm>
          <a:prstGeom prst="rightBrace">
            <a:avLst>
              <a:gd name="adj1" fmla="val 77528"/>
              <a:gd name="adj2" fmla="val 50000"/>
            </a:avLst>
          </a:prstGeom>
          <a:noFill/>
          <a:ln w="254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endParaRPr lang="en-US">
              <a:solidFill>
                <a:srgbClr val="FF3399"/>
              </a:solidFill>
            </a:endParaRPr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971800" y="1066800"/>
            <a:ext cx="5867400" cy="80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Char char="•"/>
            </a:pPr>
            <a:r>
              <a:rPr lang="en-US" sz="2400" b="1">
                <a:solidFill>
                  <a:srgbClr val="0000FF"/>
                </a:solidFill>
              </a:rPr>
              <a:t> </a:t>
            </a:r>
            <a:r>
              <a:rPr lang="en-US" sz="2200" b="1">
                <a:solidFill>
                  <a:srgbClr val="0000FF"/>
                </a:solidFill>
              </a:rPr>
              <a:t>Đọc thành tiếng: to, rõ, trôi chảy, lưu loát câu, đoạn ngắn.</a:t>
            </a: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152400" y="4191000"/>
            <a:ext cx="2971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just">
              <a:lnSpc>
                <a:spcPct val="80000"/>
              </a:lnSpc>
              <a:spcBef>
                <a:spcPct val="20000"/>
              </a:spcBef>
              <a:defRPr/>
            </a:pPr>
            <a:r>
              <a:rPr lang="en-US" sz="2400" b="1" kern="0" dirty="0" err="1">
                <a:solidFill>
                  <a:srgbClr val="6600CC"/>
                </a:solidFill>
                <a:latin typeface="+mn-lt"/>
              </a:rPr>
              <a:t>Đối</a:t>
            </a:r>
            <a:r>
              <a:rPr lang="en-US" sz="2400" b="1" kern="0" dirty="0">
                <a:solidFill>
                  <a:srgbClr val="6600CC"/>
                </a:solidFill>
                <a:latin typeface="+mn-lt"/>
              </a:rPr>
              <a:t> </a:t>
            </a:r>
            <a:r>
              <a:rPr lang="en-US" sz="2400" b="1" kern="0" dirty="0" err="1">
                <a:solidFill>
                  <a:srgbClr val="6600CC"/>
                </a:solidFill>
                <a:latin typeface="+mn-lt"/>
              </a:rPr>
              <a:t>với</a:t>
            </a:r>
            <a:r>
              <a:rPr lang="en-US" sz="2400" b="1" kern="0" dirty="0">
                <a:solidFill>
                  <a:srgbClr val="6600CC"/>
                </a:solidFill>
                <a:latin typeface="+mn-lt"/>
              </a:rPr>
              <a:t> </a:t>
            </a:r>
            <a:r>
              <a:rPr lang="en-US" sz="2400" b="1" kern="0" dirty="0" err="1">
                <a:solidFill>
                  <a:srgbClr val="6600CC"/>
                </a:solidFill>
                <a:latin typeface="+mn-lt"/>
              </a:rPr>
              <a:t>lớp</a:t>
            </a:r>
            <a:r>
              <a:rPr lang="en-US" sz="2400" b="1" kern="0" dirty="0">
                <a:solidFill>
                  <a:srgbClr val="6600CC"/>
                </a:solidFill>
                <a:latin typeface="+mn-lt"/>
              </a:rPr>
              <a:t> 4,5</a:t>
            </a:r>
          </a:p>
          <a:p>
            <a:pPr marL="342900" indent="-342900" algn="just">
              <a:lnSpc>
                <a:spcPct val="80000"/>
              </a:lnSpc>
              <a:spcBef>
                <a:spcPct val="20000"/>
              </a:spcBef>
              <a:buFontTx/>
              <a:buChar char="•"/>
              <a:defRPr/>
            </a:pPr>
            <a:endParaRPr lang="en-US" sz="2400" b="1" kern="0" dirty="0">
              <a:solidFill>
                <a:srgbClr val="0000FF"/>
              </a:solidFill>
              <a:latin typeface="+mn-lt"/>
            </a:endParaRPr>
          </a:p>
        </p:txBody>
      </p:sp>
      <p:sp>
        <p:nvSpPr>
          <p:cNvPr id="8" name="AutoShape 4"/>
          <p:cNvSpPr>
            <a:spLocks/>
          </p:cNvSpPr>
          <p:nvPr/>
        </p:nvSpPr>
        <p:spPr bwMode="auto">
          <a:xfrm>
            <a:off x="2590800" y="3505200"/>
            <a:ext cx="304800" cy="3048000"/>
          </a:xfrm>
          <a:prstGeom prst="rightBrace">
            <a:avLst>
              <a:gd name="adj1" fmla="val 77546"/>
              <a:gd name="adj2" fmla="val 50000"/>
            </a:avLst>
          </a:prstGeom>
          <a:noFill/>
          <a:ln w="254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endParaRPr lang="en-US">
              <a:solidFill>
                <a:srgbClr val="FF3399"/>
              </a:solidFill>
            </a:endParaRPr>
          </a:p>
        </p:txBody>
      </p:sp>
      <p:sp>
        <p:nvSpPr>
          <p:cNvPr id="9" name="Text Box 6"/>
          <p:cNvSpPr txBox="1">
            <a:spLocks noChangeArrowheads="1"/>
          </p:cNvSpPr>
          <p:nvPr/>
        </p:nvSpPr>
        <p:spPr bwMode="auto">
          <a:xfrm>
            <a:off x="2971800" y="3505200"/>
            <a:ext cx="5715000" cy="3170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Char char="•"/>
            </a:pPr>
            <a:r>
              <a:rPr lang="en-US" sz="2400" b="1">
                <a:solidFill>
                  <a:srgbClr val="0000FF"/>
                </a:solidFill>
              </a:rPr>
              <a:t> </a:t>
            </a:r>
            <a:r>
              <a:rPr lang="en-US" sz="2200" b="1">
                <a:solidFill>
                  <a:srgbClr val="0000FF"/>
                </a:solidFill>
              </a:rPr>
              <a:t>Đọc thành tiếng: to, rõ, trôi chảy, lưu loát văn bản nghệ thuật, khoa học, hành chính, báo chí.</a:t>
            </a:r>
          </a:p>
          <a:p>
            <a:pPr algn="just" eaLnBrk="1" hangingPunct="1">
              <a:spcBef>
                <a:spcPct val="50000"/>
              </a:spcBef>
              <a:buFontTx/>
              <a:buChar char="•"/>
            </a:pPr>
            <a:r>
              <a:rPr lang="en-US" sz="2200" b="1">
                <a:solidFill>
                  <a:srgbClr val="0000FF"/>
                </a:solidFill>
              </a:rPr>
              <a:t> Đọc thầm: Hiểu ý nghĩa </a:t>
            </a:r>
            <a:r>
              <a:rPr lang="en-US" sz="2200" b="1">
                <a:solidFill>
                  <a:srgbClr val="FF0000"/>
                </a:solidFill>
              </a:rPr>
              <a:t>văn bản</a:t>
            </a:r>
            <a:r>
              <a:rPr lang="en-US" sz="2200" b="1">
                <a:solidFill>
                  <a:srgbClr val="0000FF"/>
                </a:solidFill>
              </a:rPr>
              <a:t>, 1 số </a:t>
            </a:r>
            <a:r>
              <a:rPr lang="en-US" sz="2200" b="1">
                <a:solidFill>
                  <a:srgbClr val="FF0000"/>
                </a:solidFill>
              </a:rPr>
              <a:t>chi tiết nghệ thuật, </a:t>
            </a:r>
            <a:r>
              <a:rPr lang="en-US" sz="2200" b="1">
                <a:solidFill>
                  <a:srgbClr val="0000FF"/>
                </a:solidFill>
              </a:rPr>
              <a:t>nhận xét về nhân vật, hình ảnh, cách sử dụng từ ngữ, thái độ, tình cảm tác giả.</a:t>
            </a:r>
          </a:p>
          <a:p>
            <a:pPr algn="just" eaLnBrk="1" hangingPunct="1">
              <a:spcBef>
                <a:spcPct val="50000"/>
              </a:spcBef>
              <a:buFontTx/>
              <a:buChar char="•"/>
            </a:pPr>
            <a:r>
              <a:rPr lang="en-US" sz="2200" b="1">
                <a:solidFill>
                  <a:srgbClr val="0000FF"/>
                </a:solidFill>
              </a:rPr>
              <a:t> Đọc lướt để nắm thông tin ( lớp 5)</a:t>
            </a:r>
          </a:p>
        </p:txBody>
      </p:sp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2971800" y="2016125"/>
            <a:ext cx="5867400" cy="110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Char char="•"/>
            </a:pPr>
            <a:r>
              <a:rPr lang="en-US" sz="2200" b="1">
                <a:solidFill>
                  <a:srgbClr val="0000FF"/>
                </a:solidFill>
              </a:rPr>
              <a:t> Đọc thầm: Hiểu nghĩa của 1 số </a:t>
            </a:r>
            <a:r>
              <a:rPr lang="en-US" sz="2200" b="1">
                <a:solidFill>
                  <a:srgbClr val="C00000"/>
                </a:solidFill>
              </a:rPr>
              <a:t>từ, câu</a:t>
            </a:r>
            <a:r>
              <a:rPr lang="en-US" sz="2200" b="1">
                <a:solidFill>
                  <a:srgbClr val="0000FF"/>
                </a:solidFill>
              </a:rPr>
              <a:t>; </a:t>
            </a:r>
            <a:r>
              <a:rPr lang="en-US" sz="2200" b="1">
                <a:solidFill>
                  <a:srgbClr val="C00000"/>
                </a:solidFill>
              </a:rPr>
              <a:t>nội dung, ý chính của 1 đoạn văn, bài văn</a:t>
            </a:r>
            <a:r>
              <a:rPr lang="en-US" sz="2200" b="1">
                <a:solidFill>
                  <a:srgbClr val="0000FF"/>
                </a:solidFill>
              </a:rPr>
              <a:t>, </a:t>
            </a:r>
            <a:r>
              <a:rPr lang="en-US" sz="2200" b="1">
                <a:solidFill>
                  <a:srgbClr val="C00000"/>
                </a:solidFill>
              </a:rPr>
              <a:t>thơ ngắn </a:t>
            </a:r>
            <a:r>
              <a:rPr lang="en-US" sz="2200" b="1">
                <a:solidFill>
                  <a:srgbClr val="0000FF"/>
                </a:solidFill>
              </a:rPr>
              <a:t>hoặc văn bản thông thường.</a:t>
            </a:r>
          </a:p>
        </p:txBody>
      </p:sp>
      <p:sp>
        <p:nvSpPr>
          <p:cNvPr id="12" name="Rectangle 11"/>
          <p:cNvSpPr/>
          <p:nvPr/>
        </p:nvSpPr>
        <p:spPr>
          <a:xfrm>
            <a:off x="326177" y="228600"/>
            <a:ext cx="8360623" cy="477054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25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25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5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1: </a:t>
            </a:r>
            <a:r>
              <a:rPr lang="en-US" sz="25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25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hiểu</a:t>
            </a:r>
            <a:r>
              <a:rPr lang="en-US" sz="25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mục</a:t>
            </a:r>
            <a:r>
              <a:rPr lang="en-US" sz="25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tiêu</a:t>
            </a:r>
            <a:r>
              <a:rPr lang="en-US" sz="25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5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việc</a:t>
            </a:r>
            <a:r>
              <a:rPr lang="en-US" sz="25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dạy</a:t>
            </a:r>
            <a:r>
              <a:rPr lang="en-US" sz="25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sz="25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25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tiểu</a:t>
            </a:r>
            <a:r>
              <a:rPr lang="en-US" sz="25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5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  <p:bldP spid="7" grpId="0" build="p"/>
      <p:bldP spid="8" grpId="0" animBg="1"/>
      <p:bldP spid="9" grpId="0"/>
      <p:bldP spid="1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152400" y="990600"/>
            <a:ext cx="8382000" cy="5562600"/>
          </a:xfrm>
        </p:spPr>
        <p:txBody>
          <a:bodyPr/>
          <a:lstStyle/>
          <a:p>
            <a:pPr algn="just">
              <a:buFontTx/>
              <a:buNone/>
              <a:defRPr/>
            </a:pPr>
            <a:r>
              <a:rPr lang="en-US" sz="2400" b="1" dirty="0" smtClean="0">
                <a:solidFill>
                  <a:srgbClr val="0000FF"/>
                </a:solidFill>
              </a:rPr>
              <a:t>	* </a:t>
            </a:r>
            <a:r>
              <a:rPr lang="en-US" sz="2400" b="1" dirty="0" err="1" smtClean="0">
                <a:solidFill>
                  <a:srgbClr val="0000FF"/>
                </a:solidFill>
              </a:rPr>
              <a:t>Mục</a:t>
            </a:r>
            <a:r>
              <a:rPr lang="en-US" sz="2400" b="1" dirty="0" smtClean="0">
                <a:solidFill>
                  <a:srgbClr val="0000FF"/>
                </a:solidFill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</a:rPr>
              <a:t>tiêu</a:t>
            </a:r>
            <a:r>
              <a:rPr lang="en-US" sz="2400" b="1" dirty="0" smtClean="0">
                <a:solidFill>
                  <a:srgbClr val="0000FF"/>
                </a:solidFill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</a:rPr>
              <a:t>dạy</a:t>
            </a:r>
            <a:r>
              <a:rPr lang="en-US" sz="2400" b="1" dirty="0" smtClean="0">
                <a:solidFill>
                  <a:srgbClr val="0000FF"/>
                </a:solidFill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</a:rPr>
              <a:t>đọc</a:t>
            </a:r>
            <a:r>
              <a:rPr lang="en-US" sz="2400" b="1" dirty="0" smtClean="0">
                <a:solidFill>
                  <a:srgbClr val="0000FF"/>
                </a:solidFill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</a:rPr>
              <a:t>hiểu</a:t>
            </a:r>
            <a:r>
              <a:rPr lang="en-US" sz="2400" b="1" dirty="0" smtClean="0">
                <a:solidFill>
                  <a:srgbClr val="0000FF"/>
                </a:solidFill>
              </a:rPr>
              <a:t>:</a:t>
            </a:r>
          </a:p>
          <a:p>
            <a:pPr algn="just">
              <a:buFontTx/>
              <a:buNone/>
              <a:defRPr/>
            </a:pPr>
            <a:r>
              <a:rPr lang="en-US" sz="2300" b="1" dirty="0" smtClean="0">
                <a:solidFill>
                  <a:srgbClr val="0000FF"/>
                </a:solidFill>
              </a:rPr>
              <a:t>       - </a:t>
            </a:r>
            <a:r>
              <a:rPr lang="en-US" sz="2300" b="1" dirty="0" err="1" smtClean="0">
                <a:solidFill>
                  <a:srgbClr val="0000FF"/>
                </a:solidFill>
              </a:rPr>
              <a:t>Dạy</a:t>
            </a:r>
            <a:r>
              <a:rPr lang="en-US" sz="2300" b="1" dirty="0" smtClean="0">
                <a:solidFill>
                  <a:srgbClr val="0000FF"/>
                </a:solidFill>
              </a:rPr>
              <a:t> </a:t>
            </a:r>
            <a:r>
              <a:rPr lang="en-US" sz="2300" b="1" dirty="0" err="1" smtClean="0">
                <a:solidFill>
                  <a:srgbClr val="0000FF"/>
                </a:solidFill>
              </a:rPr>
              <a:t>kĩ</a:t>
            </a:r>
            <a:r>
              <a:rPr lang="en-US" sz="2300" b="1" dirty="0" smtClean="0">
                <a:solidFill>
                  <a:srgbClr val="0000FF"/>
                </a:solidFill>
              </a:rPr>
              <a:t> </a:t>
            </a:r>
            <a:r>
              <a:rPr lang="en-US" sz="2300" b="1" dirty="0" err="1" smtClean="0">
                <a:solidFill>
                  <a:srgbClr val="0000FF"/>
                </a:solidFill>
              </a:rPr>
              <a:t>năng</a:t>
            </a:r>
            <a:r>
              <a:rPr lang="en-US" sz="2300" b="1" dirty="0" smtClean="0">
                <a:solidFill>
                  <a:srgbClr val="0000FF"/>
                </a:solidFill>
              </a:rPr>
              <a:t> </a:t>
            </a:r>
            <a:r>
              <a:rPr lang="en-US" sz="2300" b="1" dirty="0" err="1" smtClean="0">
                <a:solidFill>
                  <a:srgbClr val="0000FF"/>
                </a:solidFill>
              </a:rPr>
              <a:t>đọc</a:t>
            </a:r>
            <a:r>
              <a:rPr lang="en-US" sz="2300" b="1" dirty="0" smtClean="0">
                <a:solidFill>
                  <a:srgbClr val="0000FF"/>
                </a:solidFill>
              </a:rPr>
              <a:t> </a:t>
            </a:r>
            <a:r>
              <a:rPr lang="en-US" sz="2300" b="1" dirty="0" err="1" smtClean="0">
                <a:solidFill>
                  <a:srgbClr val="0000FF"/>
                </a:solidFill>
              </a:rPr>
              <a:t>để</a:t>
            </a:r>
            <a:r>
              <a:rPr lang="en-US" sz="2300" b="1" dirty="0" smtClean="0">
                <a:solidFill>
                  <a:srgbClr val="0000FF"/>
                </a:solidFill>
              </a:rPr>
              <a:t> </a:t>
            </a:r>
            <a:r>
              <a:rPr lang="en-US" sz="2300" b="1" dirty="0" err="1" smtClean="0">
                <a:solidFill>
                  <a:srgbClr val="0000FF"/>
                </a:solidFill>
              </a:rPr>
              <a:t>học</a:t>
            </a:r>
            <a:r>
              <a:rPr lang="en-US" sz="2300" b="1" dirty="0" smtClean="0">
                <a:solidFill>
                  <a:srgbClr val="0000FF"/>
                </a:solidFill>
              </a:rPr>
              <a:t> </a:t>
            </a:r>
            <a:r>
              <a:rPr lang="en-US" sz="2300" b="1" dirty="0" err="1" smtClean="0">
                <a:solidFill>
                  <a:srgbClr val="0000FF"/>
                </a:solidFill>
              </a:rPr>
              <a:t>sinh</a:t>
            </a:r>
            <a:r>
              <a:rPr lang="en-US" sz="2300" b="1" dirty="0" smtClean="0">
                <a:solidFill>
                  <a:srgbClr val="0000FF"/>
                </a:solidFill>
              </a:rPr>
              <a:t> </a:t>
            </a:r>
            <a:r>
              <a:rPr lang="en-US" sz="2300" b="1" dirty="0" err="1" smtClean="0">
                <a:solidFill>
                  <a:srgbClr val="0000FF"/>
                </a:solidFill>
              </a:rPr>
              <a:t>nắm</a:t>
            </a:r>
            <a:r>
              <a:rPr lang="en-US" sz="2300" b="1" dirty="0" smtClean="0">
                <a:solidFill>
                  <a:srgbClr val="0000FF"/>
                </a:solidFill>
              </a:rPr>
              <a:t> </a:t>
            </a:r>
            <a:r>
              <a:rPr lang="en-US" sz="2300" b="1" dirty="0" err="1" smtClean="0">
                <a:solidFill>
                  <a:srgbClr val="0000FF"/>
                </a:solidFill>
              </a:rPr>
              <a:t>thông</a:t>
            </a:r>
            <a:r>
              <a:rPr lang="en-US" sz="2300" b="1" dirty="0" smtClean="0">
                <a:solidFill>
                  <a:srgbClr val="0000FF"/>
                </a:solidFill>
              </a:rPr>
              <a:t> tin, </a:t>
            </a:r>
            <a:r>
              <a:rPr lang="en-US" sz="2300" b="1" dirty="0" err="1" smtClean="0">
                <a:solidFill>
                  <a:srgbClr val="0000FF"/>
                </a:solidFill>
              </a:rPr>
              <a:t>nội</a:t>
            </a:r>
            <a:r>
              <a:rPr lang="en-US" sz="2300" b="1" dirty="0" smtClean="0">
                <a:solidFill>
                  <a:srgbClr val="0000FF"/>
                </a:solidFill>
              </a:rPr>
              <a:t> dung </a:t>
            </a:r>
            <a:r>
              <a:rPr lang="en-US" sz="2300" b="1" dirty="0" err="1" smtClean="0">
                <a:solidFill>
                  <a:srgbClr val="0000FF"/>
                </a:solidFill>
              </a:rPr>
              <a:t>các</a:t>
            </a:r>
            <a:r>
              <a:rPr lang="en-US" sz="2300" b="1" dirty="0" smtClean="0">
                <a:solidFill>
                  <a:srgbClr val="0000FF"/>
                </a:solidFill>
              </a:rPr>
              <a:t> </a:t>
            </a:r>
            <a:r>
              <a:rPr lang="en-US" sz="2300" b="1" dirty="0" err="1" smtClean="0">
                <a:solidFill>
                  <a:srgbClr val="0000FF"/>
                </a:solidFill>
              </a:rPr>
              <a:t>văn</a:t>
            </a:r>
            <a:r>
              <a:rPr lang="en-US" sz="2300" b="1" dirty="0" smtClean="0">
                <a:solidFill>
                  <a:srgbClr val="0000FF"/>
                </a:solidFill>
              </a:rPr>
              <a:t> </a:t>
            </a:r>
            <a:r>
              <a:rPr lang="en-US" sz="2300" b="1" dirty="0" err="1" smtClean="0">
                <a:solidFill>
                  <a:srgbClr val="0000FF"/>
                </a:solidFill>
              </a:rPr>
              <a:t>bản</a:t>
            </a:r>
            <a:r>
              <a:rPr lang="en-US" sz="2300" b="1" dirty="0" smtClean="0">
                <a:solidFill>
                  <a:srgbClr val="0000FF"/>
                </a:solidFill>
              </a:rPr>
              <a:t> </a:t>
            </a:r>
            <a:r>
              <a:rPr lang="en-US" sz="2300" b="1" dirty="0" err="1" smtClean="0">
                <a:solidFill>
                  <a:srgbClr val="0000FF"/>
                </a:solidFill>
              </a:rPr>
              <a:t>mà</a:t>
            </a:r>
            <a:r>
              <a:rPr lang="en-US" sz="2300" b="1" dirty="0" smtClean="0">
                <a:solidFill>
                  <a:srgbClr val="0000FF"/>
                </a:solidFill>
              </a:rPr>
              <a:t> </a:t>
            </a:r>
            <a:r>
              <a:rPr lang="en-US" sz="2300" b="1" dirty="0" err="1" smtClean="0">
                <a:solidFill>
                  <a:srgbClr val="0000FF"/>
                </a:solidFill>
              </a:rPr>
              <a:t>học</a:t>
            </a:r>
            <a:r>
              <a:rPr lang="en-US" sz="2300" b="1" dirty="0" smtClean="0">
                <a:solidFill>
                  <a:srgbClr val="0000FF"/>
                </a:solidFill>
              </a:rPr>
              <a:t> </a:t>
            </a:r>
            <a:r>
              <a:rPr lang="en-US" sz="2300" b="1" dirty="0" err="1" smtClean="0">
                <a:solidFill>
                  <a:srgbClr val="0000FF"/>
                </a:solidFill>
              </a:rPr>
              <a:t>sinh</a:t>
            </a:r>
            <a:r>
              <a:rPr lang="en-US" sz="2300" b="1" dirty="0" smtClean="0">
                <a:solidFill>
                  <a:srgbClr val="0000FF"/>
                </a:solidFill>
              </a:rPr>
              <a:t> </a:t>
            </a:r>
            <a:r>
              <a:rPr lang="en-US" sz="2300" b="1" dirty="0" err="1" smtClean="0">
                <a:solidFill>
                  <a:srgbClr val="0000FF"/>
                </a:solidFill>
              </a:rPr>
              <a:t>sẽ</a:t>
            </a:r>
            <a:r>
              <a:rPr lang="en-US" sz="2300" b="1" dirty="0" smtClean="0">
                <a:solidFill>
                  <a:srgbClr val="0000FF"/>
                </a:solidFill>
              </a:rPr>
              <a:t> </a:t>
            </a:r>
            <a:r>
              <a:rPr lang="en-US" sz="2300" b="1" dirty="0" err="1" smtClean="0">
                <a:solidFill>
                  <a:srgbClr val="0000FF"/>
                </a:solidFill>
              </a:rPr>
              <a:t>gặp</a:t>
            </a:r>
            <a:r>
              <a:rPr lang="en-US" sz="2300" b="1" dirty="0" smtClean="0">
                <a:solidFill>
                  <a:srgbClr val="0000FF"/>
                </a:solidFill>
              </a:rPr>
              <a:t> </a:t>
            </a:r>
            <a:r>
              <a:rPr lang="en-US" sz="2300" b="1" dirty="0" err="1" smtClean="0">
                <a:solidFill>
                  <a:srgbClr val="0000FF"/>
                </a:solidFill>
              </a:rPr>
              <a:t>trong</a:t>
            </a:r>
            <a:r>
              <a:rPr lang="en-US" sz="2300" b="1" dirty="0" smtClean="0">
                <a:solidFill>
                  <a:srgbClr val="0000FF"/>
                </a:solidFill>
              </a:rPr>
              <a:t> </a:t>
            </a:r>
            <a:r>
              <a:rPr lang="en-US" sz="2300" b="1" dirty="0" err="1" smtClean="0">
                <a:solidFill>
                  <a:srgbClr val="0000FF"/>
                </a:solidFill>
              </a:rPr>
              <a:t>học</a:t>
            </a:r>
            <a:r>
              <a:rPr lang="en-US" sz="2300" b="1" dirty="0" smtClean="0">
                <a:solidFill>
                  <a:srgbClr val="0000FF"/>
                </a:solidFill>
              </a:rPr>
              <a:t> </a:t>
            </a:r>
            <a:r>
              <a:rPr lang="en-US" sz="2300" b="1" dirty="0" err="1" smtClean="0">
                <a:solidFill>
                  <a:srgbClr val="0000FF"/>
                </a:solidFill>
              </a:rPr>
              <a:t>tập</a:t>
            </a:r>
            <a:r>
              <a:rPr lang="en-US" sz="2300" b="1" dirty="0" smtClean="0">
                <a:solidFill>
                  <a:srgbClr val="0000FF"/>
                </a:solidFill>
              </a:rPr>
              <a:t>, </a:t>
            </a:r>
            <a:r>
              <a:rPr lang="en-US" sz="2300" b="1" dirty="0" err="1" smtClean="0">
                <a:solidFill>
                  <a:srgbClr val="0000FF"/>
                </a:solidFill>
              </a:rPr>
              <a:t>cuộc</a:t>
            </a:r>
            <a:r>
              <a:rPr lang="en-US" sz="2300" b="1" dirty="0" smtClean="0">
                <a:solidFill>
                  <a:srgbClr val="0000FF"/>
                </a:solidFill>
              </a:rPr>
              <a:t> </a:t>
            </a:r>
            <a:r>
              <a:rPr lang="en-US" sz="2300" b="1" dirty="0" err="1" smtClean="0">
                <a:solidFill>
                  <a:srgbClr val="0000FF"/>
                </a:solidFill>
              </a:rPr>
              <a:t>sống</a:t>
            </a:r>
            <a:r>
              <a:rPr lang="en-US" sz="2300" b="1" dirty="0" smtClean="0">
                <a:solidFill>
                  <a:srgbClr val="0000FF"/>
                </a:solidFill>
              </a:rPr>
              <a:t>. </a:t>
            </a:r>
            <a:r>
              <a:rPr lang="en-US" sz="2300" b="1" dirty="0" smtClean="0">
                <a:solidFill>
                  <a:srgbClr val="FF0000"/>
                </a:solidFill>
              </a:rPr>
              <a:t>(</a:t>
            </a:r>
            <a:r>
              <a:rPr lang="en-US" sz="2300" b="1" dirty="0" err="1" smtClean="0">
                <a:solidFill>
                  <a:srgbClr val="FF0000"/>
                </a:solidFill>
              </a:rPr>
              <a:t>Các</a:t>
            </a:r>
            <a:r>
              <a:rPr lang="en-US" sz="2300" b="1" dirty="0" smtClean="0">
                <a:solidFill>
                  <a:srgbClr val="FF0000"/>
                </a:solidFill>
              </a:rPr>
              <a:t> </a:t>
            </a:r>
            <a:r>
              <a:rPr lang="en-US" sz="2300" b="1" dirty="0" err="1" smtClean="0">
                <a:solidFill>
                  <a:srgbClr val="FF0000"/>
                </a:solidFill>
              </a:rPr>
              <a:t>văn</a:t>
            </a:r>
            <a:r>
              <a:rPr lang="en-US" sz="2300" b="1" dirty="0" smtClean="0">
                <a:solidFill>
                  <a:srgbClr val="FF0000"/>
                </a:solidFill>
              </a:rPr>
              <a:t> </a:t>
            </a:r>
            <a:r>
              <a:rPr lang="en-US" sz="2300" b="1" dirty="0" err="1" smtClean="0">
                <a:solidFill>
                  <a:srgbClr val="FF0000"/>
                </a:solidFill>
              </a:rPr>
              <a:t>bản</a:t>
            </a:r>
            <a:r>
              <a:rPr lang="en-US" sz="2300" b="1" dirty="0" smtClean="0">
                <a:solidFill>
                  <a:srgbClr val="FF0000"/>
                </a:solidFill>
              </a:rPr>
              <a:t> </a:t>
            </a:r>
            <a:r>
              <a:rPr lang="en-US" sz="2300" b="1" dirty="0" err="1" smtClean="0">
                <a:solidFill>
                  <a:srgbClr val="FF0000"/>
                </a:solidFill>
              </a:rPr>
              <a:t>trong</a:t>
            </a:r>
            <a:r>
              <a:rPr lang="en-US" sz="2300" b="1" dirty="0" smtClean="0">
                <a:solidFill>
                  <a:srgbClr val="FF0000"/>
                </a:solidFill>
              </a:rPr>
              <a:t> SGK </a:t>
            </a:r>
            <a:r>
              <a:rPr lang="en-US" sz="2300" b="1" dirty="0" err="1" smtClean="0">
                <a:solidFill>
                  <a:srgbClr val="FF0000"/>
                </a:solidFill>
              </a:rPr>
              <a:t>chỉ</a:t>
            </a:r>
            <a:r>
              <a:rPr lang="en-US" sz="2300" b="1" dirty="0" smtClean="0">
                <a:solidFill>
                  <a:srgbClr val="FF0000"/>
                </a:solidFill>
              </a:rPr>
              <a:t> </a:t>
            </a:r>
            <a:r>
              <a:rPr lang="en-US" sz="2300" b="1" dirty="0" err="1" smtClean="0">
                <a:solidFill>
                  <a:srgbClr val="FF0000"/>
                </a:solidFill>
              </a:rPr>
              <a:t>là</a:t>
            </a:r>
            <a:r>
              <a:rPr lang="en-US" sz="2300" b="1" dirty="0" smtClean="0">
                <a:solidFill>
                  <a:srgbClr val="FF0000"/>
                </a:solidFill>
              </a:rPr>
              <a:t> </a:t>
            </a:r>
            <a:r>
              <a:rPr lang="en-US" sz="2300" b="1" dirty="0" err="1" smtClean="0">
                <a:solidFill>
                  <a:srgbClr val="FF0000"/>
                </a:solidFill>
              </a:rPr>
              <a:t>phương</a:t>
            </a:r>
            <a:r>
              <a:rPr lang="en-US" sz="2300" b="1" dirty="0" smtClean="0">
                <a:solidFill>
                  <a:srgbClr val="FF0000"/>
                </a:solidFill>
              </a:rPr>
              <a:t> </a:t>
            </a:r>
            <a:r>
              <a:rPr lang="en-US" sz="2300" b="1" dirty="0" err="1" smtClean="0">
                <a:solidFill>
                  <a:srgbClr val="FF0000"/>
                </a:solidFill>
              </a:rPr>
              <a:t>tiện</a:t>
            </a:r>
            <a:r>
              <a:rPr lang="en-US" sz="2300" b="1" dirty="0" smtClean="0">
                <a:solidFill>
                  <a:srgbClr val="FF0000"/>
                </a:solidFill>
              </a:rPr>
              <a:t>, </a:t>
            </a:r>
            <a:r>
              <a:rPr lang="en-US" sz="2300" b="1" dirty="0" err="1" smtClean="0">
                <a:solidFill>
                  <a:srgbClr val="FF0000"/>
                </a:solidFill>
              </a:rPr>
              <a:t>ngữ</a:t>
            </a:r>
            <a:r>
              <a:rPr lang="en-US" sz="2300" b="1" dirty="0" smtClean="0">
                <a:solidFill>
                  <a:srgbClr val="FF0000"/>
                </a:solidFill>
              </a:rPr>
              <a:t> </a:t>
            </a:r>
            <a:r>
              <a:rPr lang="en-US" sz="2300" b="1" dirty="0" err="1" smtClean="0">
                <a:solidFill>
                  <a:srgbClr val="FF0000"/>
                </a:solidFill>
              </a:rPr>
              <a:t>liệu</a:t>
            </a:r>
            <a:r>
              <a:rPr lang="en-US" sz="2300" b="1" dirty="0" smtClean="0">
                <a:solidFill>
                  <a:srgbClr val="FF0000"/>
                </a:solidFill>
              </a:rPr>
              <a:t> </a:t>
            </a:r>
            <a:r>
              <a:rPr lang="en-US" sz="2300" b="1" dirty="0" err="1" smtClean="0">
                <a:solidFill>
                  <a:srgbClr val="FF0000"/>
                </a:solidFill>
              </a:rPr>
              <a:t>để</a:t>
            </a:r>
            <a:r>
              <a:rPr lang="en-US" sz="2300" b="1" dirty="0" smtClean="0">
                <a:solidFill>
                  <a:srgbClr val="FF0000"/>
                </a:solidFill>
              </a:rPr>
              <a:t> </a:t>
            </a:r>
            <a:r>
              <a:rPr lang="en-US" sz="2300" b="1" dirty="0" err="1" smtClean="0">
                <a:solidFill>
                  <a:srgbClr val="FF0000"/>
                </a:solidFill>
              </a:rPr>
              <a:t>dạy</a:t>
            </a:r>
            <a:r>
              <a:rPr lang="en-US" sz="2300" b="1" dirty="0" smtClean="0">
                <a:solidFill>
                  <a:srgbClr val="FF0000"/>
                </a:solidFill>
              </a:rPr>
              <a:t> </a:t>
            </a:r>
            <a:r>
              <a:rPr lang="en-US" sz="2300" b="1" dirty="0" err="1" smtClean="0">
                <a:solidFill>
                  <a:srgbClr val="FF0000"/>
                </a:solidFill>
              </a:rPr>
              <a:t>kĩ</a:t>
            </a:r>
            <a:r>
              <a:rPr lang="en-US" sz="2300" b="1" dirty="0" smtClean="0">
                <a:solidFill>
                  <a:srgbClr val="FF0000"/>
                </a:solidFill>
              </a:rPr>
              <a:t> </a:t>
            </a:r>
            <a:r>
              <a:rPr lang="en-US" sz="2300" b="1" dirty="0" err="1" smtClean="0">
                <a:solidFill>
                  <a:srgbClr val="FF0000"/>
                </a:solidFill>
              </a:rPr>
              <a:t>năng</a:t>
            </a:r>
            <a:r>
              <a:rPr lang="en-US" sz="2300" b="1" dirty="0" smtClean="0">
                <a:solidFill>
                  <a:srgbClr val="FF0000"/>
                </a:solidFill>
              </a:rPr>
              <a:t> </a:t>
            </a:r>
            <a:r>
              <a:rPr lang="en-US" sz="2300" b="1" dirty="0" err="1" smtClean="0">
                <a:solidFill>
                  <a:srgbClr val="FF0000"/>
                </a:solidFill>
              </a:rPr>
              <a:t>đọc</a:t>
            </a:r>
            <a:r>
              <a:rPr lang="en-US" sz="2300" b="1" dirty="0" smtClean="0">
                <a:solidFill>
                  <a:srgbClr val="FF0000"/>
                </a:solidFill>
              </a:rPr>
              <a:t>). Do </a:t>
            </a:r>
            <a:r>
              <a:rPr lang="en-US" sz="2300" b="1" dirty="0" err="1" smtClean="0">
                <a:solidFill>
                  <a:srgbClr val="FF0000"/>
                </a:solidFill>
              </a:rPr>
              <a:t>đó</a:t>
            </a:r>
            <a:r>
              <a:rPr lang="en-US" sz="2300" b="1" dirty="0" smtClean="0">
                <a:solidFill>
                  <a:srgbClr val="FF0000"/>
                </a:solidFill>
              </a:rPr>
              <a:t> </a:t>
            </a:r>
            <a:r>
              <a:rPr lang="en-US" sz="2300" b="1" dirty="0" err="1" smtClean="0">
                <a:solidFill>
                  <a:srgbClr val="FF0000"/>
                </a:solidFill>
              </a:rPr>
              <a:t>không</a:t>
            </a:r>
            <a:r>
              <a:rPr lang="en-US" sz="2300" b="1" dirty="0" smtClean="0">
                <a:solidFill>
                  <a:srgbClr val="FF0000"/>
                </a:solidFill>
              </a:rPr>
              <a:t> </a:t>
            </a:r>
            <a:r>
              <a:rPr lang="en-US" sz="2300" b="1" dirty="0" err="1" smtClean="0">
                <a:solidFill>
                  <a:srgbClr val="FF0000"/>
                </a:solidFill>
              </a:rPr>
              <a:t>yêu</a:t>
            </a:r>
            <a:r>
              <a:rPr lang="en-US" sz="2300" b="1" dirty="0" smtClean="0">
                <a:solidFill>
                  <a:srgbClr val="FF0000"/>
                </a:solidFill>
              </a:rPr>
              <a:t> </a:t>
            </a:r>
            <a:r>
              <a:rPr lang="en-US" sz="2300" b="1" dirty="0" err="1" smtClean="0">
                <a:solidFill>
                  <a:srgbClr val="FF0000"/>
                </a:solidFill>
              </a:rPr>
              <a:t>cầu</a:t>
            </a:r>
            <a:r>
              <a:rPr lang="en-US" sz="2300" b="1" dirty="0" smtClean="0">
                <a:solidFill>
                  <a:srgbClr val="FF0000"/>
                </a:solidFill>
              </a:rPr>
              <a:t> </a:t>
            </a:r>
            <a:r>
              <a:rPr lang="en-US" sz="2300" b="1" dirty="0" err="1" smtClean="0">
                <a:solidFill>
                  <a:srgbClr val="FF0000"/>
                </a:solidFill>
              </a:rPr>
              <a:t>học</a:t>
            </a:r>
            <a:r>
              <a:rPr lang="en-US" sz="2300" b="1" dirty="0" smtClean="0">
                <a:solidFill>
                  <a:srgbClr val="FF0000"/>
                </a:solidFill>
              </a:rPr>
              <a:t> </a:t>
            </a:r>
            <a:r>
              <a:rPr lang="en-US" sz="2300" b="1" dirty="0" err="1" smtClean="0">
                <a:solidFill>
                  <a:srgbClr val="FF0000"/>
                </a:solidFill>
              </a:rPr>
              <a:t>sinh</a:t>
            </a:r>
            <a:r>
              <a:rPr lang="en-US" sz="2300" b="1" dirty="0" smtClean="0">
                <a:solidFill>
                  <a:srgbClr val="FF0000"/>
                </a:solidFill>
              </a:rPr>
              <a:t> </a:t>
            </a:r>
            <a:r>
              <a:rPr lang="en-US" sz="2300" b="1" dirty="0" err="1" smtClean="0">
                <a:solidFill>
                  <a:srgbClr val="FF0000"/>
                </a:solidFill>
              </a:rPr>
              <a:t>phải</a:t>
            </a:r>
            <a:r>
              <a:rPr lang="en-US" sz="2300" b="1" dirty="0" smtClean="0">
                <a:solidFill>
                  <a:srgbClr val="FF0000"/>
                </a:solidFill>
              </a:rPr>
              <a:t> </a:t>
            </a:r>
            <a:r>
              <a:rPr lang="en-US" sz="2300" b="1" dirty="0" err="1" smtClean="0">
                <a:solidFill>
                  <a:srgbClr val="FF0000"/>
                </a:solidFill>
              </a:rPr>
              <a:t>trả</a:t>
            </a:r>
            <a:r>
              <a:rPr lang="en-US" sz="2300" b="1" dirty="0" smtClean="0">
                <a:solidFill>
                  <a:srgbClr val="FF0000"/>
                </a:solidFill>
              </a:rPr>
              <a:t> </a:t>
            </a:r>
            <a:r>
              <a:rPr lang="en-US" sz="2300" b="1" dirty="0" err="1" smtClean="0">
                <a:solidFill>
                  <a:srgbClr val="FF0000"/>
                </a:solidFill>
              </a:rPr>
              <a:t>lời</a:t>
            </a:r>
            <a:r>
              <a:rPr lang="en-US" sz="2300" b="1" dirty="0" smtClean="0">
                <a:solidFill>
                  <a:srgbClr val="FF0000"/>
                </a:solidFill>
              </a:rPr>
              <a:t> </a:t>
            </a:r>
            <a:r>
              <a:rPr lang="en-US" sz="2300" b="1" dirty="0" err="1" smtClean="0">
                <a:solidFill>
                  <a:srgbClr val="FF0000"/>
                </a:solidFill>
              </a:rPr>
              <a:t>đúng</a:t>
            </a:r>
            <a:r>
              <a:rPr lang="en-US" sz="2300" b="1" dirty="0" smtClean="0">
                <a:solidFill>
                  <a:srgbClr val="FF0000"/>
                </a:solidFill>
              </a:rPr>
              <a:t> </a:t>
            </a:r>
            <a:r>
              <a:rPr lang="en-US" sz="2300" b="1" dirty="0" err="1" smtClean="0">
                <a:solidFill>
                  <a:srgbClr val="FF0000"/>
                </a:solidFill>
              </a:rPr>
              <a:t>các</a:t>
            </a:r>
            <a:r>
              <a:rPr lang="en-US" sz="2300" b="1" dirty="0" smtClean="0">
                <a:solidFill>
                  <a:srgbClr val="FF0000"/>
                </a:solidFill>
              </a:rPr>
              <a:t> </a:t>
            </a:r>
            <a:r>
              <a:rPr lang="en-US" sz="2300" b="1" dirty="0" err="1" smtClean="0">
                <a:solidFill>
                  <a:srgbClr val="FF0000"/>
                </a:solidFill>
              </a:rPr>
              <a:t>câu</a:t>
            </a:r>
            <a:r>
              <a:rPr lang="en-US" sz="2300" b="1" dirty="0" smtClean="0">
                <a:solidFill>
                  <a:srgbClr val="FF0000"/>
                </a:solidFill>
              </a:rPr>
              <a:t> </a:t>
            </a:r>
            <a:r>
              <a:rPr lang="en-US" sz="2300" b="1" dirty="0" err="1" smtClean="0">
                <a:solidFill>
                  <a:srgbClr val="FF0000"/>
                </a:solidFill>
              </a:rPr>
              <a:t>hỏi</a:t>
            </a:r>
            <a:r>
              <a:rPr lang="en-US" sz="2300" b="1" dirty="0" smtClean="0">
                <a:solidFill>
                  <a:srgbClr val="FF0000"/>
                </a:solidFill>
              </a:rPr>
              <a:t> </a:t>
            </a:r>
            <a:r>
              <a:rPr lang="en-US" sz="2300" b="1" dirty="0" err="1" smtClean="0">
                <a:solidFill>
                  <a:srgbClr val="FF0000"/>
                </a:solidFill>
              </a:rPr>
              <a:t>gợi</a:t>
            </a:r>
            <a:r>
              <a:rPr lang="en-US" sz="2300" b="1" dirty="0" smtClean="0">
                <a:solidFill>
                  <a:srgbClr val="FF0000"/>
                </a:solidFill>
              </a:rPr>
              <a:t> ý </a:t>
            </a:r>
            <a:r>
              <a:rPr lang="en-US" sz="2300" b="1" dirty="0" err="1" smtClean="0">
                <a:solidFill>
                  <a:srgbClr val="FF0000"/>
                </a:solidFill>
              </a:rPr>
              <a:t>tìm</a:t>
            </a:r>
            <a:r>
              <a:rPr lang="en-US" sz="2300" b="1" dirty="0" smtClean="0">
                <a:solidFill>
                  <a:srgbClr val="FF0000"/>
                </a:solidFill>
              </a:rPr>
              <a:t> </a:t>
            </a:r>
            <a:r>
              <a:rPr lang="en-US" sz="2300" b="1" dirty="0" err="1" smtClean="0">
                <a:solidFill>
                  <a:srgbClr val="FF0000"/>
                </a:solidFill>
              </a:rPr>
              <a:t>hiểu</a:t>
            </a:r>
            <a:r>
              <a:rPr lang="en-US" sz="2300" b="1" dirty="0" smtClean="0">
                <a:solidFill>
                  <a:srgbClr val="FF0000"/>
                </a:solidFill>
              </a:rPr>
              <a:t> </a:t>
            </a:r>
            <a:r>
              <a:rPr lang="en-US" sz="2300" b="1" dirty="0" err="1" smtClean="0">
                <a:solidFill>
                  <a:srgbClr val="FF0000"/>
                </a:solidFill>
              </a:rPr>
              <a:t>bài</a:t>
            </a:r>
            <a:r>
              <a:rPr lang="en-US" sz="2300" b="1" dirty="0" smtClean="0">
                <a:solidFill>
                  <a:srgbClr val="FF0000"/>
                </a:solidFill>
              </a:rPr>
              <a:t> </a:t>
            </a:r>
            <a:r>
              <a:rPr lang="en-US" sz="2300" b="1" dirty="0" err="1" smtClean="0">
                <a:solidFill>
                  <a:srgbClr val="FF0000"/>
                </a:solidFill>
              </a:rPr>
              <a:t>hoặc</a:t>
            </a:r>
            <a:r>
              <a:rPr lang="en-US" sz="2300" b="1" dirty="0" smtClean="0">
                <a:solidFill>
                  <a:srgbClr val="FF0000"/>
                </a:solidFill>
              </a:rPr>
              <a:t> </a:t>
            </a:r>
            <a:r>
              <a:rPr lang="en-US" sz="2300" b="1" dirty="0" err="1" smtClean="0">
                <a:solidFill>
                  <a:srgbClr val="FF0000"/>
                </a:solidFill>
              </a:rPr>
              <a:t>học</a:t>
            </a:r>
            <a:r>
              <a:rPr lang="en-US" sz="2300" b="1" dirty="0" smtClean="0">
                <a:solidFill>
                  <a:srgbClr val="FF0000"/>
                </a:solidFill>
              </a:rPr>
              <a:t> </a:t>
            </a:r>
            <a:r>
              <a:rPr lang="en-US" sz="2300" b="1" dirty="0" err="1" smtClean="0">
                <a:solidFill>
                  <a:srgbClr val="FF0000"/>
                </a:solidFill>
              </a:rPr>
              <a:t>thuộc</a:t>
            </a:r>
            <a:r>
              <a:rPr lang="en-US" sz="2300" b="1" dirty="0" smtClean="0">
                <a:solidFill>
                  <a:srgbClr val="FF0000"/>
                </a:solidFill>
              </a:rPr>
              <a:t> </a:t>
            </a:r>
            <a:r>
              <a:rPr lang="en-US" sz="2300" b="1" dirty="0" err="1" smtClean="0">
                <a:solidFill>
                  <a:srgbClr val="FF0000"/>
                </a:solidFill>
              </a:rPr>
              <a:t>câu</a:t>
            </a:r>
            <a:r>
              <a:rPr lang="en-US" sz="2300" b="1" dirty="0" smtClean="0">
                <a:solidFill>
                  <a:srgbClr val="FF0000"/>
                </a:solidFill>
              </a:rPr>
              <a:t> </a:t>
            </a:r>
            <a:r>
              <a:rPr lang="en-US" sz="2300" b="1" dirty="0" err="1" smtClean="0">
                <a:solidFill>
                  <a:srgbClr val="FF0000"/>
                </a:solidFill>
              </a:rPr>
              <a:t>trả</a:t>
            </a:r>
            <a:r>
              <a:rPr lang="en-US" sz="2300" b="1" dirty="0" smtClean="0">
                <a:solidFill>
                  <a:srgbClr val="FF0000"/>
                </a:solidFill>
              </a:rPr>
              <a:t> </a:t>
            </a:r>
            <a:r>
              <a:rPr lang="en-US" sz="2300" b="1" dirty="0" err="1" smtClean="0">
                <a:solidFill>
                  <a:srgbClr val="FF0000"/>
                </a:solidFill>
              </a:rPr>
              <a:t>lời</a:t>
            </a:r>
            <a:r>
              <a:rPr lang="en-US" sz="2300" b="1" dirty="0" smtClean="0">
                <a:solidFill>
                  <a:srgbClr val="FF0000"/>
                </a:solidFill>
              </a:rPr>
              <a:t>, </a:t>
            </a:r>
            <a:r>
              <a:rPr lang="en-US" sz="2300" b="1" dirty="0" err="1" smtClean="0">
                <a:solidFill>
                  <a:srgbClr val="FF0000"/>
                </a:solidFill>
              </a:rPr>
              <a:t>đại</a:t>
            </a:r>
            <a:r>
              <a:rPr lang="en-US" sz="2300" b="1" dirty="0" smtClean="0">
                <a:solidFill>
                  <a:srgbClr val="FF0000"/>
                </a:solidFill>
              </a:rPr>
              <a:t> ý </a:t>
            </a:r>
            <a:r>
              <a:rPr lang="en-US" sz="2300" b="1" dirty="0" err="1" smtClean="0">
                <a:solidFill>
                  <a:srgbClr val="FF0000"/>
                </a:solidFill>
              </a:rPr>
              <a:t>của</a:t>
            </a:r>
            <a:r>
              <a:rPr lang="en-US" sz="2300" b="1" dirty="0" smtClean="0">
                <a:solidFill>
                  <a:srgbClr val="FF0000"/>
                </a:solidFill>
              </a:rPr>
              <a:t> </a:t>
            </a:r>
            <a:r>
              <a:rPr lang="en-US" sz="2300" b="1" dirty="0" err="1" smtClean="0">
                <a:solidFill>
                  <a:srgbClr val="FF0000"/>
                </a:solidFill>
              </a:rPr>
              <a:t>văn</a:t>
            </a:r>
            <a:r>
              <a:rPr lang="en-US" sz="2300" b="1" dirty="0" smtClean="0">
                <a:solidFill>
                  <a:srgbClr val="FF0000"/>
                </a:solidFill>
              </a:rPr>
              <a:t> </a:t>
            </a:r>
            <a:r>
              <a:rPr lang="en-US" sz="2300" b="1" dirty="0" err="1" smtClean="0">
                <a:solidFill>
                  <a:srgbClr val="FF0000"/>
                </a:solidFill>
              </a:rPr>
              <a:t>bản</a:t>
            </a:r>
            <a:r>
              <a:rPr lang="en-US" sz="2300" b="1" dirty="0" smtClean="0">
                <a:solidFill>
                  <a:srgbClr val="0000FF"/>
                </a:solidFill>
              </a:rPr>
              <a:t>.</a:t>
            </a:r>
          </a:p>
          <a:p>
            <a:pPr marL="0" indent="0" algn="just">
              <a:buFontTx/>
              <a:buNone/>
              <a:defRPr/>
            </a:pPr>
            <a:r>
              <a:rPr lang="en-US" sz="2300" b="1" dirty="0" smtClean="0">
                <a:solidFill>
                  <a:srgbClr val="0000FF"/>
                </a:solidFill>
              </a:rPr>
              <a:t>      - </a:t>
            </a:r>
            <a:r>
              <a:rPr lang="en-US" sz="2300" b="1" dirty="0" err="1" smtClean="0">
                <a:solidFill>
                  <a:srgbClr val="0000FF"/>
                </a:solidFill>
              </a:rPr>
              <a:t>Thông</a:t>
            </a:r>
            <a:r>
              <a:rPr lang="en-US" sz="2300" b="1" dirty="0" smtClean="0">
                <a:solidFill>
                  <a:srgbClr val="0000FF"/>
                </a:solidFill>
              </a:rPr>
              <a:t> qua </a:t>
            </a:r>
            <a:r>
              <a:rPr lang="en-US" sz="2300" b="1" dirty="0" err="1" smtClean="0">
                <a:solidFill>
                  <a:srgbClr val="0000FF"/>
                </a:solidFill>
              </a:rPr>
              <a:t>các</a:t>
            </a:r>
            <a:r>
              <a:rPr lang="en-US" sz="2300" b="1" dirty="0" smtClean="0">
                <a:solidFill>
                  <a:srgbClr val="0000FF"/>
                </a:solidFill>
              </a:rPr>
              <a:t> </a:t>
            </a:r>
            <a:r>
              <a:rPr lang="en-US" sz="2300" b="1" dirty="0" err="1" smtClean="0">
                <a:solidFill>
                  <a:srgbClr val="0000FF"/>
                </a:solidFill>
              </a:rPr>
              <a:t>câu</a:t>
            </a:r>
            <a:r>
              <a:rPr lang="en-US" sz="2300" b="1" dirty="0" smtClean="0">
                <a:solidFill>
                  <a:srgbClr val="0000FF"/>
                </a:solidFill>
              </a:rPr>
              <a:t> </a:t>
            </a:r>
            <a:r>
              <a:rPr lang="en-US" sz="2300" b="1" dirty="0" err="1" smtClean="0">
                <a:solidFill>
                  <a:srgbClr val="0000FF"/>
                </a:solidFill>
              </a:rPr>
              <a:t>hỏi</a:t>
            </a:r>
            <a:r>
              <a:rPr lang="en-US" sz="2300" b="1" dirty="0" smtClean="0">
                <a:solidFill>
                  <a:srgbClr val="0000FF"/>
                </a:solidFill>
              </a:rPr>
              <a:t> </a:t>
            </a:r>
            <a:r>
              <a:rPr lang="en-US" sz="2300" b="1" dirty="0" err="1" smtClean="0">
                <a:solidFill>
                  <a:srgbClr val="0000FF"/>
                </a:solidFill>
              </a:rPr>
              <a:t>hướng</a:t>
            </a:r>
            <a:r>
              <a:rPr lang="en-US" sz="2300" b="1" dirty="0" smtClean="0">
                <a:solidFill>
                  <a:srgbClr val="0000FF"/>
                </a:solidFill>
              </a:rPr>
              <a:t> </a:t>
            </a:r>
            <a:r>
              <a:rPr lang="en-US" sz="2300" b="1" dirty="0" err="1" smtClean="0">
                <a:solidFill>
                  <a:srgbClr val="0000FF"/>
                </a:solidFill>
              </a:rPr>
              <a:t>dẫn</a:t>
            </a:r>
            <a:r>
              <a:rPr lang="en-US" sz="2300" b="1" dirty="0" smtClean="0">
                <a:solidFill>
                  <a:srgbClr val="0000FF"/>
                </a:solidFill>
              </a:rPr>
              <a:t> </a:t>
            </a:r>
            <a:r>
              <a:rPr lang="en-US" sz="2300" b="1" dirty="0" err="1" smtClean="0">
                <a:solidFill>
                  <a:srgbClr val="0000FF"/>
                </a:solidFill>
              </a:rPr>
              <a:t>tìm</a:t>
            </a:r>
            <a:r>
              <a:rPr lang="en-US" sz="2300" b="1" dirty="0" smtClean="0">
                <a:solidFill>
                  <a:srgbClr val="0000FF"/>
                </a:solidFill>
              </a:rPr>
              <a:t> </a:t>
            </a:r>
            <a:r>
              <a:rPr lang="en-US" sz="2300" b="1" dirty="0" err="1" smtClean="0">
                <a:solidFill>
                  <a:srgbClr val="0000FF"/>
                </a:solidFill>
              </a:rPr>
              <a:t>hiểu</a:t>
            </a:r>
            <a:r>
              <a:rPr lang="en-US" sz="2300" b="1" dirty="0" smtClean="0">
                <a:solidFill>
                  <a:srgbClr val="0000FF"/>
                </a:solidFill>
              </a:rPr>
              <a:t> </a:t>
            </a:r>
            <a:r>
              <a:rPr lang="en-US" sz="2300" b="1" dirty="0" err="1" smtClean="0">
                <a:solidFill>
                  <a:srgbClr val="0000FF"/>
                </a:solidFill>
              </a:rPr>
              <a:t>bài</a:t>
            </a:r>
            <a:r>
              <a:rPr lang="en-US" sz="2300" b="1" dirty="0" smtClean="0">
                <a:solidFill>
                  <a:srgbClr val="0000FF"/>
                </a:solidFill>
              </a:rPr>
              <a:t> </a:t>
            </a:r>
            <a:r>
              <a:rPr lang="en-US" sz="2300" b="1" dirty="0" err="1" smtClean="0">
                <a:solidFill>
                  <a:srgbClr val="0000FF"/>
                </a:solidFill>
              </a:rPr>
              <a:t>của</a:t>
            </a:r>
            <a:r>
              <a:rPr lang="en-US" sz="2300" b="1" dirty="0" smtClean="0">
                <a:solidFill>
                  <a:srgbClr val="0000FF"/>
                </a:solidFill>
              </a:rPr>
              <a:t>   </a:t>
            </a:r>
          </a:p>
          <a:p>
            <a:pPr marL="0" indent="0" algn="just">
              <a:buFontTx/>
              <a:buNone/>
              <a:defRPr/>
            </a:pPr>
            <a:r>
              <a:rPr lang="en-US" sz="2300" b="1" dirty="0">
                <a:solidFill>
                  <a:srgbClr val="0000FF"/>
                </a:solidFill>
              </a:rPr>
              <a:t> </a:t>
            </a:r>
            <a:r>
              <a:rPr lang="en-US" sz="2300" b="1" dirty="0" smtClean="0">
                <a:solidFill>
                  <a:srgbClr val="0000FF"/>
                </a:solidFill>
              </a:rPr>
              <a:t>    </a:t>
            </a:r>
            <a:r>
              <a:rPr lang="en-US" sz="2300" b="1" dirty="0" err="1" smtClean="0">
                <a:solidFill>
                  <a:srgbClr val="0000FF"/>
                </a:solidFill>
              </a:rPr>
              <a:t>giáo</a:t>
            </a:r>
            <a:r>
              <a:rPr lang="en-US" sz="2300" b="1" dirty="0" smtClean="0">
                <a:solidFill>
                  <a:srgbClr val="0000FF"/>
                </a:solidFill>
              </a:rPr>
              <a:t> </a:t>
            </a:r>
            <a:r>
              <a:rPr lang="en-US" sz="2300" b="1" dirty="0" err="1" smtClean="0">
                <a:solidFill>
                  <a:srgbClr val="0000FF"/>
                </a:solidFill>
              </a:rPr>
              <a:t>viên</a:t>
            </a:r>
            <a:r>
              <a:rPr lang="en-US" sz="2300" b="1" dirty="0" smtClean="0">
                <a:solidFill>
                  <a:srgbClr val="0000FF"/>
                </a:solidFill>
              </a:rPr>
              <a:t>, </a:t>
            </a:r>
            <a:r>
              <a:rPr lang="en-US" sz="2300" b="1" dirty="0" err="1" smtClean="0">
                <a:solidFill>
                  <a:srgbClr val="0000FF"/>
                </a:solidFill>
              </a:rPr>
              <a:t>kĩ</a:t>
            </a:r>
            <a:r>
              <a:rPr lang="en-US" sz="2300" b="1" dirty="0" smtClean="0">
                <a:solidFill>
                  <a:srgbClr val="0000FF"/>
                </a:solidFill>
              </a:rPr>
              <a:t> </a:t>
            </a:r>
            <a:r>
              <a:rPr lang="en-US" sz="2300" b="1" dirty="0" err="1" smtClean="0">
                <a:solidFill>
                  <a:srgbClr val="0000FF"/>
                </a:solidFill>
              </a:rPr>
              <a:t>năng</a:t>
            </a:r>
            <a:r>
              <a:rPr lang="en-US" sz="2300" b="1" dirty="0" smtClean="0">
                <a:solidFill>
                  <a:srgbClr val="0000FF"/>
                </a:solidFill>
              </a:rPr>
              <a:t> </a:t>
            </a:r>
            <a:r>
              <a:rPr lang="en-US" sz="2300" b="1" dirty="0" err="1" smtClean="0">
                <a:solidFill>
                  <a:srgbClr val="0000FF"/>
                </a:solidFill>
              </a:rPr>
              <a:t>đọc</a:t>
            </a:r>
            <a:r>
              <a:rPr lang="en-US" sz="2300" b="1" dirty="0" smtClean="0">
                <a:solidFill>
                  <a:srgbClr val="0000FF"/>
                </a:solidFill>
              </a:rPr>
              <a:t> </a:t>
            </a:r>
            <a:r>
              <a:rPr lang="en-US" sz="2300" b="1" dirty="0" err="1" smtClean="0">
                <a:solidFill>
                  <a:srgbClr val="0000FF"/>
                </a:solidFill>
              </a:rPr>
              <a:t>hiểu</a:t>
            </a:r>
            <a:r>
              <a:rPr lang="en-US" sz="2300" b="1" dirty="0" smtClean="0">
                <a:solidFill>
                  <a:srgbClr val="0000FF"/>
                </a:solidFill>
              </a:rPr>
              <a:t> </a:t>
            </a:r>
            <a:r>
              <a:rPr lang="en-US" sz="2300" b="1" dirty="0" err="1" smtClean="0">
                <a:solidFill>
                  <a:srgbClr val="0000FF"/>
                </a:solidFill>
              </a:rPr>
              <a:t>được</a:t>
            </a:r>
            <a:r>
              <a:rPr lang="en-US" sz="2300" b="1" dirty="0" smtClean="0">
                <a:solidFill>
                  <a:srgbClr val="0000FF"/>
                </a:solidFill>
              </a:rPr>
              <a:t> </a:t>
            </a:r>
            <a:r>
              <a:rPr lang="en-US" sz="2300" b="1" dirty="0" err="1" smtClean="0">
                <a:solidFill>
                  <a:srgbClr val="0000FF"/>
                </a:solidFill>
              </a:rPr>
              <a:t>dạy</a:t>
            </a:r>
            <a:r>
              <a:rPr lang="en-US" sz="2300" b="1" dirty="0" smtClean="0">
                <a:solidFill>
                  <a:srgbClr val="0000FF"/>
                </a:solidFill>
              </a:rPr>
              <a:t> </a:t>
            </a:r>
            <a:r>
              <a:rPr lang="en-US" sz="2300" b="1" dirty="0" err="1" smtClean="0">
                <a:solidFill>
                  <a:srgbClr val="0000FF"/>
                </a:solidFill>
              </a:rPr>
              <a:t>và</a:t>
            </a:r>
            <a:r>
              <a:rPr lang="en-US" sz="2300" b="1" dirty="0" smtClean="0">
                <a:solidFill>
                  <a:srgbClr val="0000FF"/>
                </a:solidFill>
              </a:rPr>
              <a:t> </a:t>
            </a:r>
            <a:r>
              <a:rPr lang="en-US" sz="2300" b="1" dirty="0" err="1" smtClean="0">
                <a:solidFill>
                  <a:srgbClr val="0000FF"/>
                </a:solidFill>
              </a:rPr>
              <a:t>phát</a:t>
            </a:r>
            <a:r>
              <a:rPr lang="en-US" sz="2300" b="1" dirty="0" smtClean="0">
                <a:solidFill>
                  <a:srgbClr val="0000FF"/>
                </a:solidFill>
              </a:rPr>
              <a:t> </a:t>
            </a:r>
            <a:r>
              <a:rPr lang="en-US" sz="2300" b="1" dirty="0" err="1" smtClean="0">
                <a:solidFill>
                  <a:srgbClr val="0000FF"/>
                </a:solidFill>
              </a:rPr>
              <a:t>triển</a:t>
            </a:r>
            <a:r>
              <a:rPr lang="en-US" sz="2300" b="1" dirty="0" smtClean="0">
                <a:solidFill>
                  <a:srgbClr val="0000FF"/>
                </a:solidFill>
              </a:rPr>
              <a:t> </a:t>
            </a:r>
            <a:r>
              <a:rPr lang="en-US" sz="2300" b="1" dirty="0" err="1" smtClean="0">
                <a:solidFill>
                  <a:srgbClr val="0000FF"/>
                </a:solidFill>
              </a:rPr>
              <a:t>dần</a:t>
            </a:r>
            <a:r>
              <a:rPr lang="en-US" sz="2300" b="1" dirty="0" smtClean="0">
                <a:solidFill>
                  <a:srgbClr val="0000FF"/>
                </a:solidFill>
              </a:rPr>
              <a:t> </a:t>
            </a:r>
          </a:p>
          <a:p>
            <a:pPr marL="0" indent="0" algn="just">
              <a:buFontTx/>
              <a:buNone/>
              <a:defRPr/>
            </a:pPr>
            <a:r>
              <a:rPr lang="en-US" sz="2300" b="1" dirty="0">
                <a:solidFill>
                  <a:srgbClr val="0000FF"/>
                </a:solidFill>
              </a:rPr>
              <a:t> </a:t>
            </a:r>
            <a:r>
              <a:rPr lang="en-US" sz="2300" b="1" dirty="0" smtClean="0">
                <a:solidFill>
                  <a:srgbClr val="0000FF"/>
                </a:solidFill>
              </a:rPr>
              <a:t>    </a:t>
            </a:r>
            <a:r>
              <a:rPr lang="en-US" sz="2300" b="1" dirty="0" err="1" smtClean="0">
                <a:solidFill>
                  <a:srgbClr val="0000FF"/>
                </a:solidFill>
              </a:rPr>
              <a:t>theo</a:t>
            </a:r>
            <a:r>
              <a:rPr lang="en-US" sz="2300" b="1" dirty="0" smtClean="0">
                <a:solidFill>
                  <a:srgbClr val="0000FF"/>
                </a:solidFill>
              </a:rPr>
              <a:t> </a:t>
            </a:r>
            <a:r>
              <a:rPr lang="en-US" sz="2300" b="1" dirty="0" err="1" smtClean="0">
                <a:solidFill>
                  <a:srgbClr val="0000FF"/>
                </a:solidFill>
              </a:rPr>
              <a:t>từng</a:t>
            </a:r>
            <a:r>
              <a:rPr lang="en-US" sz="2300" b="1" dirty="0" smtClean="0">
                <a:solidFill>
                  <a:srgbClr val="0000FF"/>
                </a:solidFill>
              </a:rPr>
              <a:t> </a:t>
            </a:r>
            <a:r>
              <a:rPr lang="en-US" sz="2300" b="1" dirty="0" err="1" smtClean="0">
                <a:solidFill>
                  <a:srgbClr val="0000FF"/>
                </a:solidFill>
              </a:rPr>
              <a:t>khối</a:t>
            </a:r>
            <a:r>
              <a:rPr lang="en-US" sz="2300" b="1" dirty="0" smtClean="0">
                <a:solidFill>
                  <a:srgbClr val="0000FF"/>
                </a:solidFill>
              </a:rPr>
              <a:t> </a:t>
            </a:r>
            <a:r>
              <a:rPr lang="en-US" sz="2300" b="1" dirty="0" err="1" smtClean="0">
                <a:solidFill>
                  <a:srgbClr val="0000FF"/>
                </a:solidFill>
              </a:rPr>
              <a:t>lớp</a:t>
            </a:r>
            <a:endParaRPr lang="en-US" sz="2300" dirty="0" smtClean="0">
              <a:solidFill>
                <a:srgbClr val="0000FF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26177" y="228600"/>
            <a:ext cx="8360623" cy="477054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25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25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5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1: </a:t>
            </a:r>
            <a:r>
              <a:rPr lang="en-US" sz="25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25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hiểu</a:t>
            </a:r>
            <a:r>
              <a:rPr lang="en-US" sz="25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mục</a:t>
            </a:r>
            <a:r>
              <a:rPr lang="en-US" sz="25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tiêu</a:t>
            </a:r>
            <a:r>
              <a:rPr lang="en-US" sz="25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5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việc</a:t>
            </a:r>
            <a:r>
              <a:rPr lang="en-US" sz="25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dạy</a:t>
            </a:r>
            <a:r>
              <a:rPr lang="en-US" sz="25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sz="25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25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tiểu</a:t>
            </a:r>
            <a:r>
              <a:rPr lang="en-US" sz="25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5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Text Box 11"/>
          <p:cNvSpPr txBox="1">
            <a:spLocks noChangeArrowheads="1"/>
          </p:cNvSpPr>
          <p:nvPr/>
        </p:nvSpPr>
        <p:spPr bwMode="auto">
          <a:xfrm>
            <a:off x="685800" y="1295400"/>
            <a:ext cx="7848600" cy="312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indent="0" eaLnBrk="1" hangingPunct="1">
              <a:spcBef>
                <a:spcPct val="50000"/>
              </a:spcBef>
              <a:defRPr/>
            </a:pPr>
            <a:r>
              <a:rPr lang="en-US" sz="3200" b="1" dirty="0" smtClean="0">
                <a:solidFill>
                  <a:srgbClr val="0000FF"/>
                </a:solidFill>
                <a:latin typeface="Times New Roman" pitchFamily="18" charset="0"/>
              </a:rPr>
              <a:t>	</a:t>
            </a:r>
            <a:r>
              <a:rPr lang="en-US" sz="3000" b="1" dirty="0" smtClean="0">
                <a:solidFill>
                  <a:srgbClr val="0000FF"/>
                </a:solidFill>
                <a:latin typeface="Times New Roman" pitchFamily="18" charset="0"/>
              </a:rPr>
              <a:t>a) </a:t>
            </a:r>
            <a:r>
              <a:rPr lang="en-US" sz="3000" b="1" dirty="0" err="1" smtClean="0">
                <a:solidFill>
                  <a:srgbClr val="0000FF"/>
                </a:solidFill>
                <a:latin typeface="Times New Roman" pitchFamily="18" charset="0"/>
              </a:rPr>
              <a:t>Thực</a:t>
            </a:r>
            <a:r>
              <a:rPr lang="en-US" sz="3000" b="1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000" b="1" dirty="0" err="1" smtClean="0">
                <a:solidFill>
                  <a:srgbClr val="0000FF"/>
                </a:solidFill>
                <a:latin typeface="Times New Roman" pitchFamily="18" charset="0"/>
              </a:rPr>
              <a:t>hiện</a:t>
            </a:r>
            <a:r>
              <a:rPr lang="en-US" sz="3000" b="1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000" b="1" dirty="0" err="1" smtClean="0">
                <a:solidFill>
                  <a:srgbClr val="0000FF"/>
                </a:solidFill>
                <a:latin typeface="Times New Roman" pitchFamily="18" charset="0"/>
              </a:rPr>
              <a:t>lần</a:t>
            </a:r>
            <a:r>
              <a:rPr lang="en-US" sz="3000" b="1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000" b="1" dirty="0" err="1" smtClean="0">
                <a:solidFill>
                  <a:srgbClr val="0000FF"/>
                </a:solidFill>
                <a:latin typeface="Times New Roman" pitchFamily="18" charset="0"/>
              </a:rPr>
              <a:t>lượt</a:t>
            </a:r>
            <a:r>
              <a:rPr lang="en-US" sz="3000" b="1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000" b="1" dirty="0" err="1" smtClean="0">
                <a:solidFill>
                  <a:srgbClr val="0000FF"/>
                </a:solidFill>
                <a:latin typeface="Times New Roman" pitchFamily="18" charset="0"/>
              </a:rPr>
              <a:t>các</a:t>
            </a:r>
            <a:r>
              <a:rPr lang="en-US" sz="3000" b="1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000" b="1" dirty="0" err="1" smtClean="0">
                <a:solidFill>
                  <a:srgbClr val="0000FF"/>
                </a:solidFill>
                <a:latin typeface="Times New Roman" pitchFamily="18" charset="0"/>
              </a:rPr>
              <a:t>bước</a:t>
            </a:r>
            <a:r>
              <a:rPr lang="en-US" sz="3000" b="1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000" b="1" dirty="0" err="1" smtClean="0">
                <a:solidFill>
                  <a:srgbClr val="0000FF"/>
                </a:solidFill>
                <a:latin typeface="Times New Roman" pitchFamily="18" charset="0"/>
              </a:rPr>
              <a:t>sau</a:t>
            </a:r>
            <a:r>
              <a:rPr lang="en-US" sz="3000" b="1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000" b="1" dirty="0" err="1" smtClean="0">
                <a:solidFill>
                  <a:srgbClr val="0000FF"/>
                </a:solidFill>
                <a:latin typeface="Times New Roman" pitchFamily="18" charset="0"/>
              </a:rPr>
              <a:t>trong</a:t>
            </a:r>
            <a:r>
              <a:rPr lang="en-US" sz="3000" b="1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000" b="1" dirty="0" err="1" smtClean="0">
                <a:solidFill>
                  <a:srgbClr val="0000FF"/>
                </a:solidFill>
                <a:latin typeface="Times New Roman" pitchFamily="18" charset="0"/>
              </a:rPr>
              <a:t>thời</a:t>
            </a:r>
            <a:r>
              <a:rPr lang="en-US" sz="3000" b="1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000" b="1" dirty="0" err="1" smtClean="0">
                <a:solidFill>
                  <a:srgbClr val="0000FF"/>
                </a:solidFill>
                <a:latin typeface="Times New Roman" pitchFamily="18" charset="0"/>
              </a:rPr>
              <a:t>gian</a:t>
            </a:r>
            <a:r>
              <a:rPr lang="en-US" sz="3000" b="1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000" b="1" dirty="0" err="1" smtClean="0">
                <a:solidFill>
                  <a:srgbClr val="0000FF"/>
                </a:solidFill>
                <a:latin typeface="Times New Roman" pitchFamily="18" charset="0"/>
              </a:rPr>
              <a:t>nhanh</a:t>
            </a:r>
            <a:r>
              <a:rPr lang="en-US" sz="3000" b="1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000" b="1" dirty="0" err="1" smtClean="0">
                <a:solidFill>
                  <a:srgbClr val="0000FF"/>
                </a:solidFill>
                <a:latin typeface="Times New Roman" pitchFamily="18" charset="0"/>
              </a:rPr>
              <a:t>nhất</a:t>
            </a:r>
            <a:r>
              <a:rPr lang="en-US" sz="3000" b="1" dirty="0" smtClean="0">
                <a:solidFill>
                  <a:srgbClr val="0000FF"/>
                </a:solidFill>
                <a:latin typeface="Times New Roman" pitchFamily="18" charset="0"/>
              </a:rPr>
              <a:t>:</a:t>
            </a:r>
          </a:p>
          <a:p>
            <a:pPr eaLnBrk="1" hangingPunct="1">
              <a:spcBef>
                <a:spcPct val="50000"/>
              </a:spcBef>
              <a:buFontTx/>
              <a:buChar char="-"/>
              <a:defRPr/>
            </a:pPr>
            <a:r>
              <a:rPr lang="en-US" sz="3000" b="1" dirty="0" err="1" smtClean="0">
                <a:solidFill>
                  <a:srgbClr val="0000FF"/>
                </a:solidFill>
                <a:latin typeface="Times New Roman" pitchFamily="18" charset="0"/>
              </a:rPr>
              <a:t>Đọc</a:t>
            </a:r>
            <a:r>
              <a:rPr lang="en-US" sz="3000" b="1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000" b="1" dirty="0" err="1" smtClean="0">
                <a:solidFill>
                  <a:srgbClr val="0000FF"/>
                </a:solidFill>
                <a:latin typeface="Times New Roman" pitchFamily="18" charset="0"/>
              </a:rPr>
              <a:t>lướt</a:t>
            </a:r>
            <a:r>
              <a:rPr lang="en-US" sz="3000" b="1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000" b="1" dirty="0" err="1" smtClean="0">
                <a:solidFill>
                  <a:srgbClr val="0000FF"/>
                </a:solidFill>
                <a:latin typeface="Times New Roman" pitchFamily="18" charset="0"/>
              </a:rPr>
              <a:t>các</a:t>
            </a:r>
            <a:r>
              <a:rPr lang="en-US" sz="3000" b="1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000" b="1" dirty="0" err="1" smtClean="0">
                <a:solidFill>
                  <a:srgbClr val="0000FF"/>
                </a:solidFill>
                <a:latin typeface="Times New Roman" pitchFamily="18" charset="0"/>
              </a:rPr>
              <a:t>văn</a:t>
            </a:r>
            <a:r>
              <a:rPr lang="en-US" sz="3000" b="1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000" b="1" dirty="0" err="1" smtClean="0">
                <a:solidFill>
                  <a:srgbClr val="0000FF"/>
                </a:solidFill>
                <a:latin typeface="Times New Roman" pitchFamily="18" charset="0"/>
              </a:rPr>
              <a:t>bản</a:t>
            </a:r>
            <a:r>
              <a:rPr lang="en-US" sz="3000" b="1" dirty="0" smtClean="0">
                <a:solidFill>
                  <a:srgbClr val="0000FF"/>
                </a:solidFill>
                <a:latin typeface="Times New Roman" pitchFamily="18" charset="0"/>
              </a:rPr>
              <a:t>. </a:t>
            </a:r>
          </a:p>
          <a:p>
            <a:pPr eaLnBrk="1" hangingPunct="1">
              <a:spcBef>
                <a:spcPct val="50000"/>
              </a:spcBef>
              <a:buFontTx/>
              <a:buChar char="-"/>
              <a:defRPr/>
            </a:pPr>
            <a:r>
              <a:rPr lang="en-US" sz="3000" b="1" dirty="0" err="1" smtClean="0">
                <a:solidFill>
                  <a:srgbClr val="0000FF"/>
                </a:solidFill>
                <a:latin typeface="Times New Roman" pitchFamily="18" charset="0"/>
              </a:rPr>
              <a:t>Tìm</a:t>
            </a:r>
            <a:r>
              <a:rPr lang="en-US" sz="3000" b="1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000" b="1" dirty="0" err="1" smtClean="0">
                <a:solidFill>
                  <a:srgbClr val="0000FF"/>
                </a:solidFill>
                <a:latin typeface="Times New Roman" pitchFamily="18" charset="0"/>
              </a:rPr>
              <a:t>câu</a:t>
            </a:r>
            <a:r>
              <a:rPr lang="en-US" sz="3000" b="1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000" b="1" dirty="0" err="1" smtClean="0">
                <a:solidFill>
                  <a:srgbClr val="0000FF"/>
                </a:solidFill>
                <a:latin typeface="Times New Roman" pitchFamily="18" charset="0"/>
              </a:rPr>
              <a:t>chủ</a:t>
            </a:r>
            <a:r>
              <a:rPr lang="en-US" sz="3000" b="1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000" b="1" dirty="0" err="1" smtClean="0">
                <a:solidFill>
                  <a:srgbClr val="0000FF"/>
                </a:solidFill>
                <a:latin typeface="Times New Roman" pitchFamily="18" charset="0"/>
              </a:rPr>
              <a:t>đề</a:t>
            </a:r>
            <a:r>
              <a:rPr lang="en-US" sz="3000" b="1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000" b="1" dirty="0" err="1" smtClean="0">
                <a:solidFill>
                  <a:srgbClr val="0000FF"/>
                </a:solidFill>
                <a:latin typeface="Times New Roman" pitchFamily="18" charset="0"/>
              </a:rPr>
              <a:t>của</a:t>
            </a:r>
            <a:r>
              <a:rPr lang="en-US" sz="3000" b="1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000" b="1" dirty="0" err="1" smtClean="0">
                <a:solidFill>
                  <a:srgbClr val="0000FF"/>
                </a:solidFill>
                <a:latin typeface="Times New Roman" pitchFamily="18" charset="0"/>
              </a:rPr>
              <a:t>từng</a:t>
            </a:r>
            <a:r>
              <a:rPr lang="en-US" sz="3000" b="1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000" b="1" dirty="0" err="1" smtClean="0">
                <a:solidFill>
                  <a:srgbClr val="0000FF"/>
                </a:solidFill>
                <a:latin typeface="Times New Roman" pitchFamily="18" charset="0"/>
              </a:rPr>
              <a:t>đoạn</a:t>
            </a:r>
            <a:r>
              <a:rPr lang="en-US" sz="3000" b="1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000" b="1" dirty="0" err="1" smtClean="0">
                <a:solidFill>
                  <a:srgbClr val="0000FF"/>
                </a:solidFill>
                <a:latin typeface="Times New Roman" pitchFamily="18" charset="0"/>
              </a:rPr>
              <a:t>văn</a:t>
            </a:r>
            <a:r>
              <a:rPr lang="en-US" sz="3000" b="1" dirty="0" smtClean="0">
                <a:solidFill>
                  <a:srgbClr val="0000FF"/>
                </a:solidFill>
                <a:latin typeface="Times New Roman" pitchFamily="18" charset="0"/>
              </a:rPr>
              <a:t>.</a:t>
            </a:r>
          </a:p>
          <a:p>
            <a:pPr eaLnBrk="1" hangingPunct="1">
              <a:spcBef>
                <a:spcPct val="50000"/>
              </a:spcBef>
              <a:buFontTx/>
              <a:buChar char="-"/>
              <a:defRPr/>
            </a:pPr>
            <a:r>
              <a:rPr lang="en-US" sz="3000" b="1" dirty="0" err="1" smtClean="0">
                <a:solidFill>
                  <a:srgbClr val="0000FF"/>
                </a:solidFill>
                <a:latin typeface="Times New Roman" pitchFamily="18" charset="0"/>
              </a:rPr>
              <a:t>Gạch</a:t>
            </a:r>
            <a:r>
              <a:rPr lang="en-US" sz="3000" b="1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000" b="1" dirty="0" err="1" smtClean="0">
                <a:solidFill>
                  <a:srgbClr val="0000FF"/>
                </a:solidFill>
                <a:latin typeface="Times New Roman" pitchFamily="18" charset="0"/>
              </a:rPr>
              <a:t>dưới</a:t>
            </a:r>
            <a:r>
              <a:rPr lang="en-US" sz="3000" b="1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000" b="1" dirty="0" err="1" smtClean="0">
                <a:solidFill>
                  <a:srgbClr val="0000FF"/>
                </a:solidFill>
                <a:latin typeface="Times New Roman" pitchFamily="18" charset="0"/>
              </a:rPr>
              <a:t>các</a:t>
            </a:r>
            <a:r>
              <a:rPr lang="en-US" sz="3000" b="1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000" b="1" dirty="0" err="1" smtClean="0">
                <a:solidFill>
                  <a:srgbClr val="0000FF"/>
                </a:solidFill>
                <a:latin typeface="Times New Roman" pitchFamily="18" charset="0"/>
              </a:rPr>
              <a:t>từ</a:t>
            </a:r>
            <a:r>
              <a:rPr lang="en-US" sz="3000" b="1" dirty="0" smtClean="0">
                <a:solidFill>
                  <a:srgbClr val="0000FF"/>
                </a:solidFill>
                <a:latin typeface="Times New Roman" pitchFamily="18" charset="0"/>
              </a:rPr>
              <a:t>/ </a:t>
            </a:r>
            <a:r>
              <a:rPr lang="en-US" sz="3000" b="1" dirty="0" err="1" smtClean="0">
                <a:solidFill>
                  <a:srgbClr val="0000FF"/>
                </a:solidFill>
                <a:latin typeface="Times New Roman" pitchFamily="18" charset="0"/>
              </a:rPr>
              <a:t>từ</a:t>
            </a:r>
            <a:r>
              <a:rPr lang="en-US" sz="3000" b="1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000" b="1" dirty="0" err="1" smtClean="0">
                <a:solidFill>
                  <a:srgbClr val="0000FF"/>
                </a:solidFill>
                <a:latin typeface="Times New Roman" pitchFamily="18" charset="0"/>
              </a:rPr>
              <a:t>ngữ</a:t>
            </a:r>
            <a:r>
              <a:rPr lang="en-US" sz="3000" b="1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000" b="1" dirty="0" err="1" smtClean="0">
                <a:solidFill>
                  <a:srgbClr val="0000FF"/>
                </a:solidFill>
                <a:latin typeface="Times New Roman" pitchFamily="18" charset="0"/>
              </a:rPr>
              <a:t>trung</a:t>
            </a:r>
            <a:r>
              <a:rPr lang="en-US" sz="3000" b="1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000" b="1" dirty="0" err="1" smtClean="0">
                <a:solidFill>
                  <a:srgbClr val="0000FF"/>
                </a:solidFill>
                <a:latin typeface="Times New Roman" pitchFamily="18" charset="0"/>
              </a:rPr>
              <a:t>tâm</a:t>
            </a:r>
            <a:r>
              <a:rPr lang="en-US" sz="3000" b="1" dirty="0">
                <a:solidFill>
                  <a:srgbClr val="0000FF"/>
                </a:solidFill>
                <a:latin typeface="Times New Roman" pitchFamily="18" charset="0"/>
              </a:rPr>
              <a:t>.</a:t>
            </a:r>
            <a:endParaRPr lang="en-US" sz="3000" b="1" dirty="0" smtClean="0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97758" y="152400"/>
            <a:ext cx="7348487" cy="89255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26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2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2: </a:t>
            </a:r>
            <a:r>
              <a:rPr lang="en-US" sz="26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kĩ</a:t>
            </a:r>
            <a:r>
              <a:rPr lang="en-US" sz="2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thuật</a:t>
            </a:r>
            <a:r>
              <a:rPr lang="en-US" sz="2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khai</a:t>
            </a:r>
            <a:r>
              <a:rPr lang="en-US" sz="2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thác</a:t>
            </a:r>
            <a:r>
              <a:rPr lang="en-US" sz="2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2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bản</a:t>
            </a:r>
            <a:r>
              <a:rPr lang="en-US" sz="2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và</a:t>
            </a:r>
            <a:endParaRPr lang="en-US" sz="26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en-US" sz="2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               </a:t>
            </a:r>
            <a:r>
              <a:rPr lang="en-US" sz="26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dạy</a:t>
            </a:r>
            <a:r>
              <a:rPr lang="en-US" sz="2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sz="2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hiểu</a:t>
            </a:r>
            <a:r>
              <a:rPr lang="en-US" sz="2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2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tiểu</a:t>
            </a:r>
            <a:r>
              <a:rPr lang="en-US" sz="2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81000" y="163860"/>
            <a:ext cx="8534400" cy="66941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50" dirty="0">
                <a:latin typeface="Times New Roman" pitchFamily="18" charset="0"/>
                <a:cs typeface="Times New Roman" pitchFamily="18" charset="0"/>
              </a:rPr>
              <a:t>1/ </a:t>
            </a:r>
            <a:r>
              <a:rPr lang="en-US" sz="2250" dirty="0" err="1">
                <a:latin typeface="Times New Roman" pitchFamily="18" charset="0"/>
                <a:cs typeface="Times New Roman" pitchFamily="18" charset="0"/>
              </a:rPr>
              <a:t>Chị</a:t>
            </a:r>
            <a:r>
              <a:rPr lang="en-US" sz="22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50" dirty="0" err="1">
                <a:latin typeface="Times New Roman" pitchFamily="18" charset="0"/>
                <a:cs typeface="Times New Roman" pitchFamily="18" charset="0"/>
              </a:rPr>
              <a:t>Sáu</a:t>
            </a:r>
            <a:r>
              <a:rPr lang="en-US" sz="22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50" dirty="0" err="1"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2250" dirty="0">
                <a:latin typeface="Times New Roman" pitchFamily="18" charset="0"/>
                <a:cs typeface="Times New Roman" pitchFamily="18" charset="0"/>
              </a:rPr>
              <a:t> say </a:t>
            </a:r>
            <a:r>
              <a:rPr lang="en-US" sz="2250" dirty="0" err="1">
                <a:latin typeface="Times New Roman" pitchFamily="18" charset="0"/>
                <a:cs typeface="Times New Roman" pitchFamily="18" charset="0"/>
              </a:rPr>
              <a:t>sưa</a:t>
            </a:r>
            <a:r>
              <a:rPr lang="en-US" sz="22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50" dirty="0" err="1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2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50" dirty="0" err="1">
                <a:latin typeface="Times New Roman" pitchFamily="18" charset="0"/>
                <a:cs typeface="Times New Roman" pitchFamily="18" charset="0"/>
              </a:rPr>
              <a:t>cảnh</a:t>
            </a:r>
            <a:r>
              <a:rPr lang="en-US" sz="22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50" dirty="0" err="1">
                <a:latin typeface="Times New Roman" pitchFamily="18" charset="0"/>
                <a:cs typeface="Times New Roman" pitchFamily="18" charset="0"/>
              </a:rPr>
              <a:t>vật</a:t>
            </a:r>
            <a:r>
              <a:rPr lang="en-US" sz="22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50" dirty="0" err="1">
                <a:latin typeface="Times New Roman" pitchFamily="18" charset="0"/>
                <a:cs typeface="Times New Roman" pitchFamily="18" charset="0"/>
              </a:rPr>
              <a:t>thiên</a:t>
            </a:r>
            <a:r>
              <a:rPr lang="en-US" sz="22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50" dirty="0" err="1">
                <a:latin typeface="Times New Roman" pitchFamily="18" charset="0"/>
                <a:cs typeface="Times New Roman" pitchFamily="18" charset="0"/>
              </a:rPr>
              <a:t>nhiên</a:t>
            </a:r>
            <a:r>
              <a:rPr lang="en-US" sz="225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250" dirty="0" err="1">
                <a:latin typeface="Times New Roman" pitchFamily="18" charset="0"/>
                <a:cs typeface="Times New Roman" pitchFamily="18" charset="0"/>
              </a:rPr>
              <a:t>Chị</a:t>
            </a:r>
            <a:r>
              <a:rPr lang="en-US" sz="22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50" dirty="0" err="1">
                <a:latin typeface="Times New Roman" pitchFamily="18" charset="0"/>
                <a:cs typeface="Times New Roman" pitchFamily="18" charset="0"/>
              </a:rPr>
              <a:t>hát</a:t>
            </a:r>
            <a:r>
              <a:rPr lang="en-US" sz="22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50" dirty="0" err="1"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22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50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250" dirty="0">
                <a:latin typeface="Times New Roman" pitchFamily="18" charset="0"/>
                <a:cs typeface="Times New Roman" pitchFamily="18" charset="0"/>
              </a:rPr>
              <a:t> con </a:t>
            </a:r>
            <a:r>
              <a:rPr lang="en-US" sz="2250" dirty="0" err="1">
                <a:latin typeface="Times New Roman" pitchFamily="18" charset="0"/>
                <a:cs typeface="Times New Roman" pitchFamily="18" charset="0"/>
              </a:rPr>
              <a:t>chim</a:t>
            </a:r>
            <a:r>
              <a:rPr lang="en-US" sz="22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50" dirty="0" err="1">
                <a:latin typeface="Times New Roman" pitchFamily="18" charset="0"/>
                <a:cs typeface="Times New Roman" pitchFamily="18" charset="0"/>
              </a:rPr>
              <a:t>đang</a:t>
            </a:r>
            <a:r>
              <a:rPr lang="en-US" sz="22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50" dirty="0" err="1">
                <a:latin typeface="Times New Roman" pitchFamily="18" charset="0"/>
                <a:cs typeface="Times New Roman" pitchFamily="18" charset="0"/>
              </a:rPr>
              <a:t>hót</a:t>
            </a:r>
            <a:r>
              <a:rPr lang="en-US" sz="225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250" dirty="0" err="1">
                <a:latin typeface="Times New Roman" pitchFamily="18" charset="0"/>
                <a:cs typeface="Times New Roman" pitchFamily="18" charset="0"/>
              </a:rPr>
              <a:t>Chị</a:t>
            </a:r>
            <a:r>
              <a:rPr lang="en-US" sz="22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50" dirty="0" err="1">
                <a:latin typeface="Times New Roman" pitchFamily="18" charset="0"/>
                <a:cs typeface="Times New Roman" pitchFamily="18" charset="0"/>
              </a:rPr>
              <a:t>rướn</a:t>
            </a:r>
            <a:r>
              <a:rPr lang="en-US" sz="22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50" dirty="0" err="1">
                <a:latin typeface="Times New Roman" pitchFamily="18" charset="0"/>
                <a:cs typeface="Times New Roman" pitchFamily="18" charset="0"/>
              </a:rPr>
              <a:t>đôi</a:t>
            </a:r>
            <a:r>
              <a:rPr lang="en-US" sz="22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50" dirty="0" err="1">
                <a:latin typeface="Times New Roman" pitchFamily="18" charset="0"/>
                <a:cs typeface="Times New Roman" pitchFamily="18" charset="0"/>
              </a:rPr>
              <a:t>tay</a:t>
            </a:r>
            <a:r>
              <a:rPr lang="en-US" sz="22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50" dirty="0" err="1">
                <a:latin typeface="Times New Roman" pitchFamily="18" charset="0"/>
                <a:cs typeface="Times New Roman" pitchFamily="18" charset="0"/>
              </a:rPr>
              <a:t>bị</a:t>
            </a:r>
            <a:r>
              <a:rPr lang="en-US" sz="22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50" dirty="0" err="1">
                <a:latin typeface="Times New Roman" pitchFamily="18" charset="0"/>
                <a:cs typeface="Times New Roman" pitchFamily="18" charset="0"/>
              </a:rPr>
              <a:t>còng</a:t>
            </a:r>
            <a:r>
              <a:rPr lang="en-US" sz="22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50" dirty="0" err="1">
                <a:latin typeface="Times New Roman" pitchFamily="18" charset="0"/>
                <a:cs typeface="Times New Roman" pitchFamily="18" charset="0"/>
              </a:rPr>
              <a:t>chụp</a:t>
            </a:r>
            <a:r>
              <a:rPr lang="en-US" sz="22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50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250" dirty="0">
                <a:latin typeface="Times New Roman" pitchFamily="18" charset="0"/>
                <a:cs typeface="Times New Roman" pitchFamily="18" charset="0"/>
              </a:rPr>
              <a:t> con </a:t>
            </a:r>
            <a:r>
              <a:rPr lang="en-US" sz="2250" dirty="0" err="1">
                <a:latin typeface="Times New Roman" pitchFamily="18" charset="0"/>
                <a:cs typeface="Times New Roman" pitchFamily="18" charset="0"/>
              </a:rPr>
              <a:t>bướm</a:t>
            </a:r>
            <a:r>
              <a:rPr lang="en-US" sz="2250" dirty="0">
                <a:latin typeface="Times New Roman" pitchFamily="18" charset="0"/>
                <a:cs typeface="Times New Roman" pitchFamily="18" charset="0"/>
              </a:rPr>
              <a:t> bay qua. </a:t>
            </a:r>
            <a:r>
              <a:rPr lang="en-US" sz="2250" dirty="0" err="1"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sz="22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50" dirty="0" err="1">
                <a:latin typeface="Times New Roman" pitchFamily="18" charset="0"/>
                <a:cs typeface="Times New Roman" pitchFamily="18" charset="0"/>
              </a:rPr>
              <a:t>chẳng</a:t>
            </a:r>
            <a:r>
              <a:rPr lang="en-US" sz="22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50" dirty="0" err="1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250" dirty="0">
                <a:latin typeface="Times New Roman" pitchFamily="18" charset="0"/>
                <a:cs typeface="Times New Roman" pitchFamily="18" charset="0"/>
              </a:rPr>
              <a:t> ý </a:t>
            </a:r>
            <a:r>
              <a:rPr lang="en-US" sz="2250" dirty="0" err="1"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22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50" dirty="0" err="1"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22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50" dirty="0" err="1">
                <a:latin typeface="Times New Roman" pitchFamily="18" charset="0"/>
                <a:cs typeface="Times New Roman" pitchFamily="18" charset="0"/>
              </a:rPr>
              <a:t>bọn</a:t>
            </a:r>
            <a:r>
              <a:rPr lang="en-US" sz="22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50" dirty="0" err="1">
                <a:latin typeface="Times New Roman" pitchFamily="18" charset="0"/>
                <a:cs typeface="Times New Roman" pitchFamily="18" charset="0"/>
              </a:rPr>
              <a:t>lính</a:t>
            </a:r>
            <a:r>
              <a:rPr lang="en-US" sz="22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50" dirty="0" err="1">
                <a:latin typeface="Times New Roman" pitchFamily="18" charset="0"/>
                <a:cs typeface="Times New Roman" pitchFamily="18" charset="0"/>
              </a:rPr>
              <a:t>tráng</a:t>
            </a:r>
            <a:r>
              <a:rPr lang="en-US" sz="22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50" dirty="0" err="1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2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50" dirty="0" err="1">
                <a:latin typeface="Times New Roman" pitchFamily="18" charset="0"/>
                <a:cs typeface="Times New Roman" pitchFamily="18" charset="0"/>
              </a:rPr>
              <a:t>súng</a:t>
            </a:r>
            <a:r>
              <a:rPr lang="en-US" sz="22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50" dirty="0" err="1">
                <a:latin typeface="Times New Roman" pitchFamily="18" charset="0"/>
                <a:cs typeface="Times New Roman" pitchFamily="18" charset="0"/>
              </a:rPr>
              <a:t>gươm</a:t>
            </a:r>
            <a:r>
              <a:rPr lang="en-US" sz="22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50" dirty="0" err="1">
                <a:latin typeface="Times New Roman" pitchFamily="18" charset="0"/>
                <a:cs typeface="Times New Roman" pitchFamily="18" charset="0"/>
              </a:rPr>
              <a:t>tua</a:t>
            </a:r>
            <a:r>
              <a:rPr lang="en-US" sz="22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50" dirty="0" err="1">
                <a:latin typeface="Times New Roman" pitchFamily="18" charset="0"/>
                <a:cs typeface="Times New Roman" pitchFamily="18" charset="0"/>
              </a:rPr>
              <a:t>tủa</a:t>
            </a:r>
            <a:r>
              <a:rPr lang="en-US" sz="22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50" dirty="0" err="1">
                <a:latin typeface="Times New Roman" pitchFamily="18" charset="0"/>
                <a:cs typeface="Times New Roman" pitchFamily="18" charset="0"/>
              </a:rPr>
              <a:t>quanh</a:t>
            </a:r>
            <a:r>
              <a:rPr lang="en-US" sz="22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50" dirty="0" err="1">
                <a:latin typeface="Times New Roman" pitchFamily="18" charset="0"/>
                <a:cs typeface="Times New Roman" pitchFamily="18" charset="0"/>
              </a:rPr>
              <a:t>mình</a:t>
            </a:r>
            <a:r>
              <a:rPr lang="en-US" sz="2250" dirty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r>
              <a:rPr lang="en-US" sz="225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250" dirty="0">
                <a:latin typeface="Times New Roman" pitchFamily="18" charset="0"/>
                <a:cs typeface="Times New Roman" pitchFamily="18" charset="0"/>
              </a:rPr>
            </a:br>
            <a:r>
              <a:rPr lang="en-US" sz="225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250" dirty="0">
                <a:latin typeface="Times New Roman" pitchFamily="18" charset="0"/>
                <a:cs typeface="Times New Roman" pitchFamily="18" charset="0"/>
              </a:rPr>
              <a:t>/ </a:t>
            </a:r>
            <a:r>
              <a:rPr lang="en-US" sz="2250" dirty="0" err="1"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22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50" dirty="0" err="1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2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50" dirty="0" err="1">
                <a:latin typeface="Times New Roman" pitchFamily="18" charset="0"/>
                <a:cs typeface="Times New Roman" pitchFamily="18" charset="0"/>
              </a:rPr>
              <a:t>tù</a:t>
            </a:r>
            <a:r>
              <a:rPr lang="en-US" sz="22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50" dirty="0" err="1"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22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50" dirty="0" err="1">
                <a:latin typeface="Times New Roman" pitchFamily="18" charset="0"/>
                <a:cs typeface="Times New Roman" pitchFamily="18" charset="0"/>
              </a:rPr>
              <a:t>trời</a:t>
            </a:r>
            <a:r>
              <a:rPr lang="en-US" sz="22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50" dirty="0" err="1">
                <a:latin typeface="Times New Roman" pitchFamily="18" charset="0"/>
                <a:cs typeface="Times New Roman" pitchFamily="18" charset="0"/>
              </a:rPr>
              <a:t>mưa</a:t>
            </a:r>
            <a:r>
              <a:rPr lang="en-US" sz="22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50" dirty="0" err="1"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22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50" dirty="0" err="1">
                <a:latin typeface="Times New Roman" pitchFamily="18" charset="0"/>
                <a:cs typeface="Times New Roman" pitchFamily="18" charset="0"/>
              </a:rPr>
              <a:t>vừa</a:t>
            </a:r>
            <a:r>
              <a:rPr lang="en-US" sz="22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50" dirty="0" err="1">
                <a:latin typeface="Times New Roman" pitchFamily="18" charset="0"/>
                <a:cs typeface="Times New Roman" pitchFamily="18" charset="0"/>
              </a:rPr>
              <a:t>bị</a:t>
            </a:r>
            <a:r>
              <a:rPr lang="en-US" sz="22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50" dirty="0" err="1">
                <a:latin typeface="Times New Roman" pitchFamily="18" charset="0"/>
                <a:cs typeface="Times New Roman" pitchFamily="18" charset="0"/>
              </a:rPr>
              <a:t>lùa</a:t>
            </a:r>
            <a:r>
              <a:rPr lang="en-US" sz="22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50" dirty="0" err="1"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22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50" dirty="0" err="1">
                <a:latin typeface="Times New Roman" pitchFamily="18" charset="0"/>
                <a:cs typeface="Times New Roman" pitchFamily="18" charset="0"/>
              </a:rPr>
              <a:t>khỏi</a:t>
            </a:r>
            <a:r>
              <a:rPr lang="en-US" sz="22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50" dirty="0" err="1">
                <a:latin typeface="Times New Roman" pitchFamily="18" charset="0"/>
                <a:cs typeface="Times New Roman" pitchFamily="18" charset="0"/>
              </a:rPr>
              <a:t>hầm</a:t>
            </a:r>
            <a:r>
              <a:rPr lang="en-US" sz="225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250" dirty="0" err="1">
                <a:latin typeface="Times New Roman" pitchFamily="18" charset="0"/>
                <a:cs typeface="Times New Roman" pitchFamily="18" charset="0"/>
              </a:rPr>
              <a:t>Họ</a:t>
            </a:r>
            <a:r>
              <a:rPr lang="en-US" sz="22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50" dirty="0" err="1">
                <a:latin typeface="Times New Roman" pitchFamily="18" charset="0"/>
                <a:cs typeface="Times New Roman" pitchFamily="18" charset="0"/>
              </a:rPr>
              <a:t>đón</a:t>
            </a:r>
            <a:r>
              <a:rPr lang="en-US" sz="22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50" dirty="0" err="1">
                <a:latin typeface="Times New Roman" pitchFamily="18" charset="0"/>
                <a:cs typeface="Times New Roman" pitchFamily="18" charset="0"/>
              </a:rPr>
              <a:t>lấy</a:t>
            </a:r>
            <a:r>
              <a:rPr lang="en-US" sz="22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50" dirty="0" err="1">
                <a:latin typeface="Times New Roman" pitchFamily="18" charset="0"/>
                <a:cs typeface="Times New Roman" pitchFamily="18" charset="0"/>
              </a:rPr>
              <a:t>giọt</a:t>
            </a:r>
            <a:r>
              <a:rPr lang="en-US" sz="22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50" dirty="0" err="1">
                <a:latin typeface="Times New Roman" pitchFamily="18" charset="0"/>
                <a:cs typeface="Times New Roman" pitchFamily="18" charset="0"/>
              </a:rPr>
              <a:t>mưa</a:t>
            </a:r>
            <a:r>
              <a:rPr lang="en-US" sz="22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50" dirty="0" err="1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2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50" dirty="0" err="1">
                <a:latin typeface="Times New Roman" pitchFamily="18" charset="0"/>
                <a:cs typeface="Times New Roman" pitchFamily="18" charset="0"/>
              </a:rPr>
              <a:t>nỗi</a:t>
            </a:r>
            <a:r>
              <a:rPr lang="en-US" sz="2250" dirty="0">
                <a:latin typeface="Times New Roman" pitchFamily="18" charset="0"/>
                <a:cs typeface="Times New Roman" pitchFamily="18" charset="0"/>
              </a:rPr>
              <a:t> sung </a:t>
            </a:r>
            <a:r>
              <a:rPr lang="en-US" sz="2250" dirty="0" err="1">
                <a:latin typeface="Times New Roman" pitchFamily="18" charset="0"/>
                <a:cs typeface="Times New Roman" pitchFamily="18" charset="0"/>
              </a:rPr>
              <a:t>sướng</a:t>
            </a:r>
            <a:r>
              <a:rPr lang="en-US" sz="22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50" dirty="0" err="1">
                <a:latin typeface="Times New Roman" pitchFamily="18" charset="0"/>
                <a:cs typeface="Times New Roman" pitchFamily="18" charset="0"/>
              </a:rPr>
              <a:t>thầm</a:t>
            </a:r>
            <a:r>
              <a:rPr lang="en-US" sz="22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50" dirty="0" err="1">
                <a:latin typeface="Times New Roman" pitchFamily="18" charset="0"/>
                <a:cs typeface="Times New Roman" pitchFamily="18" charset="0"/>
              </a:rPr>
              <a:t>lặng</a:t>
            </a:r>
            <a:r>
              <a:rPr lang="en-US" sz="225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250" dirty="0" err="1">
                <a:latin typeface="Times New Roman" pitchFamily="18" charset="0"/>
                <a:cs typeface="Times New Roman" pitchFamily="18" charset="0"/>
              </a:rPr>
              <a:t>Ngót</a:t>
            </a:r>
            <a:r>
              <a:rPr lang="en-US" sz="22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50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2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50" dirty="0" err="1"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22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50" dirty="0" err="1">
                <a:latin typeface="Times New Roman" pitchFamily="18" charset="0"/>
                <a:cs typeface="Times New Roman" pitchFamily="18" charset="0"/>
              </a:rPr>
              <a:t>rồi</a:t>
            </a:r>
            <a:r>
              <a:rPr lang="en-US" sz="225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250" dirty="0" err="1">
                <a:latin typeface="Times New Roman" pitchFamily="18" charset="0"/>
                <a:cs typeface="Times New Roman" pitchFamily="18" charset="0"/>
              </a:rPr>
              <a:t>họ</a:t>
            </a:r>
            <a:r>
              <a:rPr lang="en-US" sz="22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50" dirty="0" err="1">
                <a:latin typeface="Times New Roman" pitchFamily="18" charset="0"/>
                <a:cs typeface="Times New Roman" pitchFamily="18" charset="0"/>
              </a:rPr>
              <a:t>bị</a:t>
            </a:r>
            <a:r>
              <a:rPr lang="en-US" sz="22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50" dirty="0" err="1">
                <a:latin typeface="Times New Roman" pitchFamily="18" charset="0"/>
                <a:cs typeface="Times New Roman" pitchFamily="18" charset="0"/>
              </a:rPr>
              <a:t>nhốt</a:t>
            </a:r>
            <a:r>
              <a:rPr lang="en-US" sz="22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50" dirty="0" err="1">
                <a:latin typeface="Times New Roman" pitchFamily="18" charset="0"/>
                <a:cs typeface="Times New Roman" pitchFamily="18" charset="0"/>
              </a:rPr>
              <a:t>kín</a:t>
            </a:r>
            <a:r>
              <a:rPr lang="en-US" sz="225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250" dirty="0" err="1">
                <a:latin typeface="Times New Roman" pitchFamily="18" charset="0"/>
                <a:cs typeface="Times New Roman" pitchFamily="18" charset="0"/>
              </a:rPr>
              <a:t>Sống</a:t>
            </a:r>
            <a:r>
              <a:rPr lang="en-US" sz="22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50" dirty="0" err="1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2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50" dirty="0" err="1">
                <a:latin typeface="Times New Roman" pitchFamily="18" charset="0"/>
                <a:cs typeface="Times New Roman" pitchFamily="18" charset="0"/>
              </a:rPr>
              <a:t>roi</a:t>
            </a:r>
            <a:r>
              <a:rPr lang="en-US" sz="22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50" dirty="0" err="1">
                <a:latin typeface="Times New Roman" pitchFamily="18" charset="0"/>
                <a:cs typeface="Times New Roman" pitchFamily="18" charset="0"/>
              </a:rPr>
              <a:t>vọt</a:t>
            </a:r>
            <a:r>
              <a:rPr lang="en-US" sz="22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50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2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50" dirty="0" err="1">
                <a:latin typeface="Times New Roman" pitchFamily="18" charset="0"/>
                <a:cs typeface="Times New Roman" pitchFamily="18" charset="0"/>
              </a:rPr>
              <a:t>bóng</a:t>
            </a:r>
            <a:r>
              <a:rPr lang="en-US" sz="22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50" dirty="0" err="1">
                <a:latin typeface="Times New Roman" pitchFamily="18" charset="0"/>
                <a:cs typeface="Times New Roman" pitchFamily="18" charset="0"/>
              </a:rPr>
              <a:t>tối</a:t>
            </a:r>
            <a:r>
              <a:rPr lang="en-US" sz="225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250" dirty="0" err="1">
                <a:latin typeface="Times New Roman" pitchFamily="18" charset="0"/>
                <a:cs typeface="Times New Roman" pitchFamily="18" charset="0"/>
              </a:rPr>
              <a:t>họ</a:t>
            </a:r>
            <a:r>
              <a:rPr lang="en-US" sz="22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50" dirty="0" err="1">
                <a:latin typeface="Times New Roman" pitchFamily="18" charset="0"/>
                <a:cs typeface="Times New Roman" pitchFamily="18" charset="0"/>
              </a:rPr>
              <a:t>thèm</a:t>
            </a:r>
            <a:r>
              <a:rPr lang="en-US" sz="22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50" dirty="0" err="1">
                <a:latin typeface="Times New Roman" pitchFamily="18" charset="0"/>
                <a:cs typeface="Times New Roman" pitchFamily="18" charset="0"/>
              </a:rPr>
              <a:t>ánh</a:t>
            </a:r>
            <a:r>
              <a:rPr lang="en-US" sz="22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50" dirty="0" err="1">
                <a:latin typeface="Times New Roman" pitchFamily="18" charset="0"/>
                <a:cs typeface="Times New Roman" pitchFamily="18" charset="0"/>
              </a:rPr>
              <a:t>mặt</a:t>
            </a:r>
            <a:r>
              <a:rPr lang="en-US" sz="22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50" dirty="0" err="1">
                <a:latin typeface="Times New Roman" pitchFamily="18" charset="0"/>
                <a:cs typeface="Times New Roman" pitchFamily="18" charset="0"/>
              </a:rPr>
              <a:t>trời</a:t>
            </a:r>
            <a:r>
              <a:rPr lang="en-US" sz="225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250" dirty="0" err="1">
                <a:latin typeface="Times New Roman" pitchFamily="18" charset="0"/>
                <a:cs typeface="Times New Roman" pitchFamily="18" charset="0"/>
              </a:rPr>
              <a:t>thèm</a:t>
            </a:r>
            <a:r>
              <a:rPr lang="en-US" sz="22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50" dirty="0" err="1">
                <a:latin typeface="Times New Roman" pitchFamily="18" charset="0"/>
                <a:cs typeface="Times New Roman" pitchFamily="18" charset="0"/>
              </a:rPr>
              <a:t>mưa</a:t>
            </a:r>
            <a:r>
              <a:rPr lang="en-US" sz="225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250" dirty="0" err="1">
                <a:latin typeface="Times New Roman" pitchFamily="18" charset="0"/>
                <a:cs typeface="Times New Roman" pitchFamily="18" charset="0"/>
              </a:rPr>
              <a:t>thèm</a:t>
            </a:r>
            <a:r>
              <a:rPr lang="en-US" sz="22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50" dirty="0" err="1">
                <a:latin typeface="Times New Roman" pitchFamily="18" charset="0"/>
                <a:cs typeface="Times New Roman" pitchFamily="18" charset="0"/>
              </a:rPr>
              <a:t>cỏ</a:t>
            </a:r>
            <a:r>
              <a:rPr lang="en-US" sz="22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50" dirty="0" err="1">
                <a:latin typeface="Times New Roman" pitchFamily="18" charset="0"/>
                <a:cs typeface="Times New Roman" pitchFamily="18" charset="0"/>
              </a:rPr>
              <a:t>cây</a:t>
            </a:r>
            <a:r>
              <a:rPr lang="en-US" sz="225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250" dirty="0" err="1">
                <a:latin typeface="Times New Roman" pitchFamily="18" charset="0"/>
                <a:cs typeface="Times New Roman" pitchFamily="18" charset="0"/>
              </a:rPr>
              <a:t>Họ</a:t>
            </a:r>
            <a:r>
              <a:rPr lang="en-US" sz="22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50" dirty="0" err="1">
                <a:latin typeface="Times New Roman" pitchFamily="18" charset="0"/>
                <a:cs typeface="Times New Roman" pitchFamily="18" charset="0"/>
              </a:rPr>
              <a:t>khao</a:t>
            </a:r>
            <a:r>
              <a:rPr lang="en-US" sz="22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50" dirty="0" err="1">
                <a:latin typeface="Times New Roman" pitchFamily="18" charset="0"/>
                <a:cs typeface="Times New Roman" pitchFamily="18" charset="0"/>
              </a:rPr>
              <a:t>khát</a:t>
            </a:r>
            <a:r>
              <a:rPr lang="en-US" sz="22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50" dirty="0" err="1">
                <a:latin typeface="Times New Roman" pitchFamily="18" charset="0"/>
                <a:cs typeface="Times New Roman" pitchFamily="18" charset="0"/>
              </a:rPr>
              <a:t>mọi</a:t>
            </a:r>
            <a:r>
              <a:rPr lang="en-US" sz="22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50" dirty="0" err="1"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22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50" dirty="0" err="1">
                <a:latin typeface="Times New Roman" pitchFamily="18" charset="0"/>
                <a:cs typeface="Times New Roman" pitchFamily="18" charset="0"/>
              </a:rPr>
              <a:t>tầm</a:t>
            </a:r>
            <a:r>
              <a:rPr lang="en-US" sz="22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50" dirty="0" err="1">
                <a:latin typeface="Times New Roman" pitchFamily="18" charset="0"/>
                <a:cs typeface="Times New Roman" pitchFamily="18" charset="0"/>
              </a:rPr>
              <a:t>thường</a:t>
            </a:r>
            <a:r>
              <a:rPr lang="en-US" sz="22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50" dirty="0" err="1">
                <a:latin typeface="Times New Roman" pitchFamily="18" charset="0"/>
                <a:cs typeface="Times New Roman" pitchFamily="18" charset="0"/>
              </a:rPr>
              <a:t>nhất</a:t>
            </a:r>
            <a:r>
              <a:rPr lang="en-US" sz="22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50" dirty="0" err="1">
                <a:latin typeface="Times New Roman" pitchFamily="18" charset="0"/>
                <a:cs typeface="Times New Roman" pitchFamily="18" charset="0"/>
              </a:rPr>
              <a:t>mà</a:t>
            </a:r>
            <a:r>
              <a:rPr lang="en-US" sz="22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50" dirty="0" err="1">
                <a:latin typeface="Times New Roman" pitchFamily="18" charset="0"/>
                <a:cs typeface="Times New Roman" pitchFamily="18" charset="0"/>
              </a:rPr>
              <a:t>xưa</a:t>
            </a:r>
            <a:r>
              <a:rPr lang="en-US" sz="2250" dirty="0">
                <a:latin typeface="Times New Roman" pitchFamily="18" charset="0"/>
                <a:cs typeface="Times New Roman" pitchFamily="18" charset="0"/>
              </a:rPr>
              <a:t> nay </a:t>
            </a:r>
            <a:r>
              <a:rPr lang="en-US" sz="2250" dirty="0" err="1">
                <a:latin typeface="Times New Roman" pitchFamily="18" charset="0"/>
                <a:cs typeface="Times New Roman" pitchFamily="18" charset="0"/>
              </a:rPr>
              <a:t>thiên</a:t>
            </a:r>
            <a:r>
              <a:rPr lang="en-US" sz="22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50" dirty="0" err="1">
                <a:latin typeface="Times New Roman" pitchFamily="18" charset="0"/>
                <a:cs typeface="Times New Roman" pitchFamily="18" charset="0"/>
              </a:rPr>
              <a:t>nhiên</a:t>
            </a:r>
            <a:r>
              <a:rPr lang="en-US" sz="22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50" dirty="0" err="1">
                <a:latin typeface="Times New Roman" pitchFamily="18" charset="0"/>
                <a:cs typeface="Times New Roman" pitchFamily="18" charset="0"/>
              </a:rPr>
              <a:t>vẫn</a:t>
            </a:r>
            <a:r>
              <a:rPr lang="en-US" sz="22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50" dirty="0" err="1">
                <a:latin typeface="Times New Roman" pitchFamily="18" charset="0"/>
                <a:cs typeface="Times New Roman" pitchFamily="18" charset="0"/>
              </a:rPr>
              <a:t>rộng</a:t>
            </a:r>
            <a:r>
              <a:rPr lang="en-US" sz="22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50" dirty="0" err="1">
                <a:latin typeface="Times New Roman" pitchFamily="18" charset="0"/>
                <a:cs typeface="Times New Roman" pitchFamily="18" charset="0"/>
              </a:rPr>
              <a:t>lòng</a:t>
            </a:r>
            <a:r>
              <a:rPr lang="en-US" sz="2250" dirty="0">
                <a:latin typeface="Times New Roman" pitchFamily="18" charset="0"/>
                <a:cs typeface="Times New Roman" pitchFamily="18" charset="0"/>
              </a:rPr>
              <a:t> ban </a:t>
            </a:r>
            <a:r>
              <a:rPr lang="en-US" sz="2250" dirty="0" err="1">
                <a:latin typeface="Times New Roman" pitchFamily="18" charset="0"/>
                <a:cs typeface="Times New Roman" pitchFamily="18" charset="0"/>
              </a:rPr>
              <a:t>phát</a:t>
            </a:r>
            <a:r>
              <a:rPr lang="en-US" sz="22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50" dirty="0" err="1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2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50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2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50" dirty="0" err="1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250" dirty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r>
              <a:rPr lang="en-US" sz="225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250" dirty="0">
                <a:latin typeface="Times New Roman" pitchFamily="18" charset="0"/>
                <a:cs typeface="Times New Roman" pitchFamily="18" charset="0"/>
              </a:rPr>
            </a:br>
            <a:r>
              <a:rPr lang="en-US" sz="2250" dirty="0">
                <a:latin typeface="Times New Roman" pitchFamily="18" charset="0"/>
                <a:cs typeface="Times New Roman" pitchFamily="18" charset="0"/>
              </a:rPr>
              <a:t>3/ </a:t>
            </a:r>
            <a:r>
              <a:rPr lang="en-US" sz="2250" dirty="0" err="1">
                <a:latin typeface="Times New Roman" pitchFamily="18" charset="0"/>
                <a:cs typeface="Times New Roman" pitchFamily="18" charset="0"/>
              </a:rPr>
              <a:t>Chị</a:t>
            </a:r>
            <a:r>
              <a:rPr lang="en-US" sz="22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50" dirty="0" err="1">
                <a:latin typeface="Times New Roman" pitchFamily="18" charset="0"/>
                <a:cs typeface="Times New Roman" pitchFamily="18" charset="0"/>
              </a:rPr>
              <a:t>Dậu</a:t>
            </a:r>
            <a:r>
              <a:rPr lang="en-US" sz="22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5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2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50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2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50" dirty="0" err="1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2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50" dirty="0" err="1">
                <a:latin typeface="Times New Roman" pitchFamily="18" charset="0"/>
                <a:cs typeface="Times New Roman" pitchFamily="18" charset="0"/>
              </a:rPr>
              <a:t>phụ</a:t>
            </a:r>
            <a:r>
              <a:rPr lang="en-US" sz="22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50" dirty="0" err="1">
                <a:latin typeface="Times New Roman" pitchFamily="18" charset="0"/>
                <a:cs typeface="Times New Roman" pitchFamily="18" charset="0"/>
              </a:rPr>
              <a:t>nữ</a:t>
            </a:r>
            <a:r>
              <a:rPr lang="en-US" sz="22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5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2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50" dirty="0" err="1">
                <a:latin typeface="Times New Roman" pitchFamily="18" charset="0"/>
                <a:cs typeface="Times New Roman" pitchFamily="18" charset="0"/>
              </a:rPr>
              <a:t>nhan</a:t>
            </a:r>
            <a:r>
              <a:rPr lang="en-US" sz="22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50" dirty="0" err="1">
                <a:latin typeface="Times New Roman" pitchFamily="18" charset="0"/>
                <a:cs typeface="Times New Roman" pitchFamily="18" charset="0"/>
              </a:rPr>
              <a:t>sắc</a:t>
            </a:r>
            <a:r>
              <a:rPr lang="en-US" sz="225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250" dirty="0" err="1">
                <a:latin typeface="Times New Roman" pitchFamily="18" charset="0"/>
                <a:cs typeface="Times New Roman" pitchFamily="18" charset="0"/>
              </a:rPr>
              <a:t>chị</a:t>
            </a:r>
            <a:r>
              <a:rPr lang="en-US" sz="22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5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2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50" dirty="0" err="1">
                <a:latin typeface="Times New Roman" pitchFamily="18" charset="0"/>
                <a:cs typeface="Times New Roman" pitchFamily="18" charset="0"/>
              </a:rPr>
              <a:t>cái</a:t>
            </a:r>
            <a:r>
              <a:rPr lang="en-US" sz="22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50" dirty="0" err="1">
                <a:latin typeface="Times New Roman" pitchFamily="18" charset="0"/>
                <a:cs typeface="Times New Roman" pitchFamily="18" charset="0"/>
              </a:rPr>
              <a:t>đẹp</a:t>
            </a:r>
            <a:r>
              <a:rPr lang="en-US" sz="22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5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2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50" dirty="0" err="1">
                <a:latin typeface="Times New Roman" pitchFamily="18" charset="0"/>
                <a:cs typeface="Times New Roman" pitchFamily="18" charset="0"/>
              </a:rPr>
              <a:t>cô</a:t>
            </a:r>
            <a:r>
              <a:rPr lang="en-US" sz="22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50" dirty="0" err="1">
                <a:latin typeface="Times New Roman" pitchFamily="18" charset="0"/>
                <a:cs typeface="Times New Roman" pitchFamily="18" charset="0"/>
              </a:rPr>
              <a:t>gái</a:t>
            </a:r>
            <a:r>
              <a:rPr lang="en-US" sz="22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50" dirty="0" err="1">
                <a:latin typeface="Times New Roman" pitchFamily="18" charset="0"/>
                <a:cs typeface="Times New Roman" pitchFamily="18" charset="0"/>
              </a:rPr>
              <a:t>Cầu</a:t>
            </a:r>
            <a:r>
              <a:rPr lang="en-US" sz="2250" dirty="0">
                <a:latin typeface="Times New Roman" pitchFamily="18" charset="0"/>
                <a:cs typeface="Times New Roman" pitchFamily="18" charset="0"/>
              </a:rPr>
              <a:t> Lim, </a:t>
            </a:r>
            <a:r>
              <a:rPr lang="en-US" sz="2250" dirty="0" err="1">
                <a:latin typeface="Times New Roman" pitchFamily="18" charset="0"/>
                <a:cs typeface="Times New Roman" pitchFamily="18" charset="0"/>
              </a:rPr>
              <a:t>Ðình</a:t>
            </a:r>
            <a:r>
              <a:rPr lang="en-US" sz="22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50" dirty="0" err="1">
                <a:latin typeface="Times New Roman" pitchFamily="18" charset="0"/>
                <a:cs typeface="Times New Roman" pitchFamily="18" charset="0"/>
              </a:rPr>
              <a:t>Cẫm</a:t>
            </a:r>
            <a:r>
              <a:rPr lang="en-US" sz="22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50" dirty="0" err="1"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22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50" dirty="0" err="1">
                <a:latin typeface="Times New Roman" pitchFamily="18" charset="0"/>
                <a:cs typeface="Times New Roman" pitchFamily="18" charset="0"/>
              </a:rPr>
              <a:t>tác</a:t>
            </a:r>
            <a:r>
              <a:rPr lang="en-US" sz="22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50" dirty="0" err="1">
                <a:latin typeface="Times New Roman" pitchFamily="18" charset="0"/>
                <a:cs typeface="Times New Roman" pitchFamily="18" charset="0"/>
              </a:rPr>
              <a:t>giả</a:t>
            </a:r>
            <a:r>
              <a:rPr lang="en-US" sz="22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50" dirty="0" err="1"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sz="22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50" dirty="0" err="1">
                <a:latin typeface="Times New Roman" pitchFamily="18" charset="0"/>
                <a:cs typeface="Times New Roman" pitchFamily="18" charset="0"/>
              </a:rPr>
              <a:t>xét</a:t>
            </a:r>
            <a:r>
              <a:rPr lang="en-US" sz="225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250" dirty="0" err="1">
                <a:latin typeface="Times New Roman" pitchFamily="18" charset="0"/>
                <a:cs typeface="Times New Roman" pitchFamily="18" charset="0"/>
              </a:rPr>
              <a:t>Nhưng</a:t>
            </a:r>
            <a:r>
              <a:rPr lang="en-US" sz="22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50" dirty="0" err="1">
                <a:latin typeface="Times New Roman" pitchFamily="18" charset="0"/>
                <a:cs typeface="Times New Roman" pitchFamily="18" charset="0"/>
              </a:rPr>
              <a:t>tấm</a:t>
            </a:r>
            <a:r>
              <a:rPr lang="en-US" sz="22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50" dirty="0" err="1">
                <a:latin typeface="Times New Roman" pitchFamily="18" charset="0"/>
                <a:cs typeface="Times New Roman" pitchFamily="18" charset="0"/>
              </a:rPr>
              <a:t>lòng</a:t>
            </a:r>
            <a:r>
              <a:rPr lang="en-US" sz="22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5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2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50" dirty="0" err="1">
                <a:latin typeface="Times New Roman" pitchFamily="18" charset="0"/>
                <a:cs typeface="Times New Roman" pitchFamily="18" charset="0"/>
              </a:rPr>
              <a:t>chị</a:t>
            </a:r>
            <a:r>
              <a:rPr lang="en-US" sz="22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50" dirty="0" err="1" smtClean="0">
                <a:latin typeface="Times New Roman" pitchFamily="18" charset="0"/>
                <a:cs typeface="Times New Roman" pitchFamily="18" charset="0"/>
              </a:rPr>
              <a:t>trắng</a:t>
            </a:r>
            <a:r>
              <a:rPr lang="en-US" sz="225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50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2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50" dirty="0" err="1"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22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50" dirty="0" err="1">
                <a:latin typeface="Times New Roman" pitchFamily="18" charset="0"/>
                <a:cs typeface="Times New Roman" pitchFamily="18" charset="0"/>
              </a:rPr>
              <a:t>băng</a:t>
            </a:r>
            <a:r>
              <a:rPr lang="en-US" sz="22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50" dirty="0" err="1">
                <a:latin typeface="Times New Roman" pitchFamily="18" charset="0"/>
                <a:cs typeface="Times New Roman" pitchFamily="18" charset="0"/>
              </a:rPr>
              <a:t>tuyết</a:t>
            </a:r>
            <a:r>
              <a:rPr lang="en-US" sz="225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250" dirty="0" err="1"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sz="22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50" dirty="0" err="1">
                <a:latin typeface="Times New Roman" pitchFamily="18" charset="0"/>
                <a:cs typeface="Times New Roman" pitchFamily="18" charset="0"/>
              </a:rPr>
              <a:t>vì</a:t>
            </a:r>
            <a:r>
              <a:rPr lang="en-US" sz="22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50" dirty="0" err="1">
                <a:latin typeface="Times New Roman" pitchFamily="18" charset="0"/>
                <a:cs typeface="Times New Roman" pitchFamily="18" charset="0"/>
              </a:rPr>
              <a:t>suất</a:t>
            </a:r>
            <a:r>
              <a:rPr lang="en-US" sz="22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50" dirty="0" err="1">
                <a:latin typeface="Times New Roman" pitchFamily="18" charset="0"/>
                <a:cs typeface="Times New Roman" pitchFamily="18" charset="0"/>
              </a:rPr>
              <a:t>sưu</a:t>
            </a:r>
            <a:r>
              <a:rPr lang="en-US" sz="22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50" dirty="0" err="1">
                <a:latin typeface="Times New Roman" pitchFamily="18" charset="0"/>
                <a:cs typeface="Times New Roman" pitchFamily="18" charset="0"/>
              </a:rPr>
              <a:t>mấy</a:t>
            </a:r>
            <a:r>
              <a:rPr lang="en-US" sz="22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50" dirty="0" err="1"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22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50" dirty="0" err="1">
                <a:latin typeface="Times New Roman" pitchFamily="18" charset="0"/>
                <a:cs typeface="Times New Roman" pitchFamily="18" charset="0"/>
              </a:rPr>
              <a:t>bạc</a:t>
            </a:r>
            <a:r>
              <a:rPr lang="en-US" sz="225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250" dirty="0" err="1">
                <a:latin typeface="Times New Roman" pitchFamily="18" charset="0"/>
                <a:cs typeface="Times New Roman" pitchFamily="18" charset="0"/>
              </a:rPr>
              <a:t>chị</a:t>
            </a:r>
            <a:r>
              <a:rPr lang="en-US" sz="22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50" dirty="0" err="1"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22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50" dirty="0" err="1"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22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50" dirty="0" err="1">
                <a:latin typeface="Times New Roman" pitchFamily="18" charset="0"/>
                <a:cs typeface="Times New Roman" pitchFamily="18" charset="0"/>
              </a:rPr>
              <a:t>khổ</a:t>
            </a:r>
            <a:r>
              <a:rPr lang="en-US" sz="22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50" dirty="0" err="1">
                <a:latin typeface="Times New Roman" pitchFamily="18" charset="0"/>
                <a:cs typeface="Times New Roman" pitchFamily="18" charset="0"/>
              </a:rPr>
              <a:t>sở</a:t>
            </a:r>
            <a:r>
              <a:rPr lang="en-US" sz="225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250" dirty="0" err="1">
                <a:latin typeface="Times New Roman" pitchFamily="18" charset="0"/>
                <a:cs typeface="Times New Roman" pitchFamily="18" charset="0"/>
              </a:rPr>
              <a:t>điêu</a:t>
            </a:r>
            <a:r>
              <a:rPr lang="en-US" sz="22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50" dirty="0" err="1">
                <a:latin typeface="Times New Roman" pitchFamily="18" charset="0"/>
                <a:cs typeface="Times New Roman" pitchFamily="18" charset="0"/>
              </a:rPr>
              <a:t>đứng</a:t>
            </a:r>
            <a:r>
              <a:rPr lang="en-US" sz="22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50" dirty="0" err="1">
                <a:latin typeface="Times New Roman" pitchFamily="18" charset="0"/>
                <a:cs typeface="Times New Roman" pitchFamily="18" charset="0"/>
              </a:rPr>
              <a:t>rất</a:t>
            </a:r>
            <a:r>
              <a:rPr lang="en-US" sz="22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50" dirty="0" err="1">
                <a:latin typeface="Times New Roman" pitchFamily="18" charset="0"/>
                <a:cs typeface="Times New Roman" pitchFamily="18" charset="0"/>
              </a:rPr>
              <a:t>nhiều</a:t>
            </a:r>
            <a:r>
              <a:rPr lang="en-US" sz="225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250" dirty="0" err="1">
                <a:latin typeface="Times New Roman" pitchFamily="18" charset="0"/>
                <a:cs typeface="Times New Roman" pitchFamily="18" charset="0"/>
              </a:rPr>
              <a:t>nhưng</a:t>
            </a:r>
            <a:r>
              <a:rPr lang="en-US" sz="22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50" dirty="0" err="1">
                <a:latin typeface="Times New Roman" pitchFamily="18" charset="0"/>
                <a:cs typeface="Times New Roman" pitchFamily="18" charset="0"/>
              </a:rPr>
              <a:t>chị</a:t>
            </a:r>
            <a:r>
              <a:rPr lang="en-US" sz="22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50" dirty="0" err="1"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22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50" dirty="0" err="1">
                <a:latin typeface="Times New Roman" pitchFamily="18" charset="0"/>
                <a:cs typeface="Times New Roman" pitchFamily="18" charset="0"/>
              </a:rPr>
              <a:t>khinh</a:t>
            </a:r>
            <a:r>
              <a:rPr lang="en-US" sz="22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50" dirty="0" err="1">
                <a:latin typeface="Times New Roman" pitchFamily="18" charset="0"/>
                <a:cs typeface="Times New Roman" pitchFamily="18" charset="0"/>
              </a:rPr>
              <a:t>bỉ</a:t>
            </a:r>
            <a:r>
              <a:rPr lang="en-US" sz="22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50" dirty="0" err="1">
                <a:latin typeface="Times New Roman" pitchFamily="18" charset="0"/>
                <a:cs typeface="Times New Roman" pitchFamily="18" charset="0"/>
              </a:rPr>
              <a:t>ném</a:t>
            </a:r>
            <a:r>
              <a:rPr lang="en-US" sz="22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50" dirty="0" err="1">
                <a:latin typeface="Times New Roman" pitchFamily="18" charset="0"/>
                <a:cs typeface="Times New Roman" pitchFamily="18" charset="0"/>
              </a:rPr>
              <a:t>nắm</a:t>
            </a:r>
            <a:r>
              <a:rPr lang="en-US" sz="22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50" dirty="0" err="1">
                <a:latin typeface="Times New Roman" pitchFamily="18" charset="0"/>
                <a:cs typeface="Times New Roman" pitchFamily="18" charset="0"/>
              </a:rPr>
              <a:t>bạc</a:t>
            </a:r>
            <a:r>
              <a:rPr lang="en-US" sz="22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50" dirty="0" err="1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2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50" dirty="0" err="1">
                <a:latin typeface="Times New Roman" pitchFamily="18" charset="0"/>
                <a:cs typeface="Times New Roman" pitchFamily="18" charset="0"/>
              </a:rPr>
              <a:t>mặt</a:t>
            </a:r>
            <a:r>
              <a:rPr lang="en-US" sz="22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50" dirty="0" err="1">
                <a:latin typeface="Times New Roman" pitchFamily="18" charset="0"/>
                <a:cs typeface="Times New Roman" pitchFamily="18" charset="0"/>
              </a:rPr>
              <a:t>tên</a:t>
            </a:r>
            <a:r>
              <a:rPr lang="en-US" sz="22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50" dirty="0" err="1"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sz="22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50" dirty="0" err="1">
                <a:latin typeface="Times New Roman" pitchFamily="18" charset="0"/>
                <a:cs typeface="Times New Roman" pitchFamily="18" charset="0"/>
              </a:rPr>
              <a:t>phủ</a:t>
            </a:r>
            <a:r>
              <a:rPr lang="en-US" sz="22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50" dirty="0" err="1">
                <a:latin typeface="Times New Roman" pitchFamily="18" charset="0"/>
                <a:cs typeface="Times New Roman" pitchFamily="18" charset="0"/>
              </a:rPr>
              <a:t>dâm</a:t>
            </a:r>
            <a:r>
              <a:rPr lang="en-US" sz="2250" dirty="0">
                <a:latin typeface="Times New Roman" pitchFamily="18" charset="0"/>
                <a:cs typeface="Times New Roman" pitchFamily="18" charset="0"/>
              </a:rPr>
              <a:t> ô. </a:t>
            </a:r>
            <a:r>
              <a:rPr lang="en-US" sz="2250" dirty="0" err="1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2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50" dirty="0" err="1">
                <a:latin typeface="Times New Roman" pitchFamily="18" charset="0"/>
                <a:cs typeface="Times New Roman" pitchFamily="18" charset="0"/>
              </a:rPr>
              <a:t>lần</a:t>
            </a:r>
            <a:r>
              <a:rPr lang="en-US" sz="22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50" dirty="0" err="1">
                <a:latin typeface="Times New Roman" pitchFamily="18" charset="0"/>
                <a:cs typeface="Times New Roman" pitchFamily="18" charset="0"/>
              </a:rPr>
              <a:t>bị</a:t>
            </a:r>
            <a:r>
              <a:rPr lang="en-US" sz="22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50" dirty="0" err="1">
                <a:latin typeface="Times New Roman" pitchFamily="18" charset="0"/>
                <a:cs typeface="Times New Roman" pitchFamily="18" charset="0"/>
              </a:rPr>
              <a:t>cưỡng</a:t>
            </a:r>
            <a:r>
              <a:rPr lang="en-US" sz="22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50" dirty="0" err="1">
                <a:latin typeface="Times New Roman" pitchFamily="18" charset="0"/>
                <a:cs typeface="Times New Roman" pitchFamily="18" charset="0"/>
              </a:rPr>
              <a:t>hiếp</a:t>
            </a:r>
            <a:r>
              <a:rPr lang="en-US" sz="225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250" dirty="0" err="1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2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50" dirty="0" err="1">
                <a:latin typeface="Times New Roman" pitchFamily="18" charset="0"/>
                <a:cs typeface="Times New Roman" pitchFamily="18" charset="0"/>
              </a:rPr>
              <a:t>lần</a:t>
            </a:r>
            <a:r>
              <a:rPr lang="en-US" sz="22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50" dirty="0" err="1">
                <a:latin typeface="Times New Roman" pitchFamily="18" charset="0"/>
                <a:cs typeface="Times New Roman" pitchFamily="18" charset="0"/>
              </a:rPr>
              <a:t>chị</a:t>
            </a:r>
            <a:r>
              <a:rPr lang="en-US" sz="22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50" dirty="0" err="1"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22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50" dirty="0" err="1">
                <a:latin typeface="Times New Roman" pitchFamily="18" charset="0"/>
                <a:cs typeface="Times New Roman" pitchFamily="18" charset="0"/>
              </a:rPr>
              <a:t>cương</a:t>
            </a:r>
            <a:r>
              <a:rPr lang="en-US" sz="22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50" dirty="0" err="1">
                <a:latin typeface="Times New Roman" pitchFamily="18" charset="0"/>
                <a:cs typeface="Times New Roman" pitchFamily="18" charset="0"/>
              </a:rPr>
              <a:t>quyết</a:t>
            </a:r>
            <a:r>
              <a:rPr lang="en-US" sz="22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50" dirty="0" err="1">
                <a:latin typeface="Times New Roman" pitchFamily="18" charset="0"/>
                <a:cs typeface="Times New Roman" pitchFamily="18" charset="0"/>
              </a:rPr>
              <a:t>chống</a:t>
            </a:r>
            <a:r>
              <a:rPr lang="en-US" sz="22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50" dirty="0" err="1"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22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50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2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50" dirty="0" err="1">
                <a:latin typeface="Times New Roman" pitchFamily="18" charset="0"/>
                <a:cs typeface="Times New Roman" pitchFamily="18" charset="0"/>
              </a:rPr>
              <a:t>thoát</a:t>
            </a:r>
            <a:r>
              <a:rPr lang="en-US" sz="22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50" dirty="0" err="1"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22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50" dirty="0" err="1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25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250" dirty="0" err="1">
                <a:latin typeface="Times New Roman" pitchFamily="18" charset="0"/>
                <a:cs typeface="Times New Roman" pitchFamily="18" charset="0"/>
              </a:rPr>
              <a:t>Ðạo</a:t>
            </a:r>
            <a:r>
              <a:rPr lang="en-US" sz="22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50" dirty="0" err="1">
                <a:latin typeface="Times New Roman" pitchFamily="18" charset="0"/>
                <a:cs typeface="Times New Roman" pitchFamily="18" charset="0"/>
              </a:rPr>
              <a:t>đức</a:t>
            </a:r>
            <a:r>
              <a:rPr lang="en-US" sz="22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5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2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50" dirty="0" err="1">
                <a:latin typeface="Times New Roman" pitchFamily="18" charset="0"/>
                <a:cs typeface="Times New Roman" pitchFamily="18" charset="0"/>
              </a:rPr>
              <a:t>chị</a:t>
            </a:r>
            <a:r>
              <a:rPr lang="en-US" sz="225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250" dirty="0" err="1">
                <a:latin typeface="Times New Roman" pitchFamily="18" charset="0"/>
                <a:cs typeface="Times New Roman" pitchFamily="18" charset="0"/>
              </a:rPr>
              <a:t>lòng</a:t>
            </a:r>
            <a:r>
              <a:rPr lang="en-US" sz="22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50" dirty="0" err="1">
                <a:latin typeface="Times New Roman" pitchFamily="18" charset="0"/>
                <a:cs typeface="Times New Roman" pitchFamily="18" charset="0"/>
              </a:rPr>
              <a:t>kiên</a:t>
            </a:r>
            <a:r>
              <a:rPr lang="en-US" sz="22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50" dirty="0" err="1">
                <a:latin typeface="Times New Roman" pitchFamily="18" charset="0"/>
                <a:cs typeface="Times New Roman" pitchFamily="18" charset="0"/>
              </a:rPr>
              <a:t>trinh</a:t>
            </a:r>
            <a:r>
              <a:rPr lang="en-US" sz="22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5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2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50" dirty="0" err="1">
                <a:latin typeface="Times New Roman" pitchFamily="18" charset="0"/>
                <a:cs typeface="Times New Roman" pitchFamily="18" charset="0"/>
              </a:rPr>
              <a:t>chị</a:t>
            </a:r>
            <a:r>
              <a:rPr lang="en-US" sz="225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250" dirty="0" err="1">
                <a:latin typeface="Times New Roman" pitchFamily="18" charset="0"/>
                <a:cs typeface="Times New Roman" pitchFamily="18" charset="0"/>
              </a:rPr>
              <a:t>tiền</a:t>
            </a:r>
            <a:r>
              <a:rPr lang="en-US" sz="22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50" dirty="0" err="1">
                <a:latin typeface="Times New Roman" pitchFamily="18" charset="0"/>
                <a:cs typeface="Times New Roman" pitchFamily="18" charset="0"/>
              </a:rPr>
              <a:t>tài</a:t>
            </a:r>
            <a:r>
              <a:rPr lang="en-US" sz="22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50" dirty="0" err="1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2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50" dirty="0" err="1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2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50" dirty="0" err="1">
                <a:latin typeface="Times New Roman" pitchFamily="18" charset="0"/>
                <a:cs typeface="Times New Roman" pitchFamily="18" charset="0"/>
              </a:rPr>
              <a:t>hoen</a:t>
            </a:r>
            <a:r>
              <a:rPr lang="en-US" sz="2250" dirty="0">
                <a:latin typeface="Times New Roman" pitchFamily="18" charset="0"/>
                <a:cs typeface="Times New Roman" pitchFamily="18" charset="0"/>
              </a:rPr>
              <a:t> ố </a:t>
            </a:r>
            <a:r>
              <a:rPr lang="en-US" sz="2250" dirty="0" err="1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25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250" dirty="0" err="1">
                <a:latin typeface="Times New Roman" pitchFamily="18" charset="0"/>
                <a:cs typeface="Times New Roman" pitchFamily="18" charset="0"/>
              </a:rPr>
              <a:t>sức</a:t>
            </a:r>
            <a:r>
              <a:rPr lang="en-US" sz="22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50" dirty="0" err="1">
                <a:latin typeface="Times New Roman" pitchFamily="18" charset="0"/>
                <a:cs typeface="Times New Roman" pitchFamily="18" charset="0"/>
              </a:rPr>
              <a:t>mạnh</a:t>
            </a:r>
            <a:r>
              <a:rPr lang="en-US" sz="22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50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2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50" dirty="0" err="1">
                <a:latin typeface="Times New Roman" pitchFamily="18" charset="0"/>
                <a:cs typeface="Times New Roman" pitchFamily="18" charset="0"/>
              </a:rPr>
              <a:t>uy</a:t>
            </a:r>
            <a:r>
              <a:rPr lang="en-US" sz="22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50" dirty="0" err="1">
                <a:latin typeface="Times New Roman" pitchFamily="18" charset="0"/>
                <a:cs typeface="Times New Roman" pitchFamily="18" charset="0"/>
              </a:rPr>
              <a:t>vũ</a:t>
            </a:r>
            <a:r>
              <a:rPr lang="en-US" sz="22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5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2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50" dirty="0" err="1">
                <a:latin typeface="Times New Roman" pitchFamily="18" charset="0"/>
                <a:cs typeface="Times New Roman" pitchFamily="18" charset="0"/>
              </a:rPr>
              <a:t>bọn</a:t>
            </a:r>
            <a:r>
              <a:rPr lang="en-US" sz="22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50" dirty="0" err="1">
                <a:latin typeface="Times New Roman" pitchFamily="18" charset="0"/>
                <a:cs typeface="Times New Roman" pitchFamily="18" charset="0"/>
              </a:rPr>
              <a:t>thống</a:t>
            </a:r>
            <a:r>
              <a:rPr lang="en-US" sz="22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50" dirty="0" err="1">
                <a:latin typeface="Times New Roman" pitchFamily="18" charset="0"/>
                <a:cs typeface="Times New Roman" pitchFamily="18" charset="0"/>
              </a:rPr>
              <a:t>trị</a:t>
            </a:r>
            <a:r>
              <a:rPr lang="en-US" sz="22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50" dirty="0" err="1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250" dirty="0">
                <a:latin typeface="Times New Roman" pitchFamily="18" charset="0"/>
                <a:cs typeface="Times New Roman" pitchFamily="18" charset="0"/>
              </a:rPr>
              <a:t> lung </a:t>
            </a:r>
            <a:r>
              <a:rPr lang="en-US" sz="2250" dirty="0" err="1">
                <a:latin typeface="Times New Roman" pitchFamily="18" charset="0"/>
                <a:cs typeface="Times New Roman" pitchFamily="18" charset="0"/>
              </a:rPr>
              <a:t>lạc</a:t>
            </a:r>
            <a:r>
              <a:rPr lang="en-US" sz="22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50" dirty="0" err="1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250" dirty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459768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11"/>
          <p:cNvSpPr txBox="1">
            <a:spLocks noChangeArrowheads="1"/>
          </p:cNvSpPr>
          <p:nvPr/>
        </p:nvSpPr>
        <p:spPr bwMode="auto">
          <a:xfrm>
            <a:off x="457200" y="1295400"/>
            <a:ext cx="8001000" cy="2986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6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	* Khi dạy đọc hiểu, các câu hỏi tìm hiểu bài chính là gợi ý giúp học sinh chú ý đến các từ trung tâm, câu chủ đề, các từ ngữ quan trọng cần chú ý để nắm ý chính của bài.</a:t>
            </a:r>
          </a:p>
          <a:p>
            <a:pPr eaLnBrk="1" hangingPunct="1">
              <a:spcBef>
                <a:spcPct val="50000"/>
              </a:spcBef>
            </a:pPr>
            <a:endParaRPr lang="en-US" sz="2800" b="1">
              <a:solidFill>
                <a:srgbClr val="0000FF"/>
              </a:solidFill>
              <a:latin typeface="Times New Roman" pitchFamily="18" charset="0"/>
            </a:endParaRPr>
          </a:p>
          <a:p>
            <a:pPr eaLnBrk="1" hangingPunct="1">
              <a:spcBef>
                <a:spcPct val="50000"/>
              </a:spcBef>
            </a:pPr>
            <a:endParaRPr lang="en-US" sz="2800" b="1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97758" y="152400"/>
            <a:ext cx="7348487" cy="89255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26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2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2: </a:t>
            </a:r>
            <a:r>
              <a:rPr lang="en-US" sz="26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kĩ</a:t>
            </a:r>
            <a:r>
              <a:rPr lang="en-US" sz="2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thuật</a:t>
            </a:r>
            <a:r>
              <a:rPr lang="en-US" sz="2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khai</a:t>
            </a:r>
            <a:r>
              <a:rPr lang="en-US" sz="2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thác</a:t>
            </a:r>
            <a:r>
              <a:rPr lang="en-US" sz="2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2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bản</a:t>
            </a:r>
            <a:r>
              <a:rPr lang="en-US" sz="2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và</a:t>
            </a:r>
            <a:endParaRPr lang="en-US" sz="26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en-US" sz="2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               </a:t>
            </a:r>
            <a:r>
              <a:rPr lang="en-US" sz="26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dạy</a:t>
            </a:r>
            <a:r>
              <a:rPr lang="en-US" sz="2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sz="2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hiểu</a:t>
            </a:r>
            <a:r>
              <a:rPr lang="en-US" sz="2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2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tiểu</a:t>
            </a:r>
            <a:r>
              <a:rPr lang="en-US" sz="2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Text Box 11"/>
          <p:cNvSpPr txBox="1">
            <a:spLocks noChangeArrowheads="1"/>
          </p:cNvSpPr>
          <p:nvPr/>
        </p:nvSpPr>
        <p:spPr bwMode="auto">
          <a:xfrm>
            <a:off x="685800" y="1295400"/>
            <a:ext cx="7848600" cy="3724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indent="0" eaLnBrk="1" hangingPunct="1">
              <a:spcBef>
                <a:spcPct val="50000"/>
              </a:spcBef>
              <a:defRPr/>
            </a:pPr>
            <a:r>
              <a:rPr lang="en-US" sz="3200" b="1" dirty="0" smtClean="0">
                <a:solidFill>
                  <a:srgbClr val="0000FF"/>
                </a:solidFill>
                <a:latin typeface="Times New Roman" pitchFamily="18" charset="0"/>
              </a:rPr>
              <a:t>	</a:t>
            </a:r>
            <a:r>
              <a:rPr lang="en-US" sz="3000" b="1" dirty="0" smtClean="0">
                <a:solidFill>
                  <a:srgbClr val="0000FF"/>
                </a:solidFill>
                <a:latin typeface="Times New Roman" pitchFamily="18" charset="0"/>
              </a:rPr>
              <a:t>b) </a:t>
            </a:r>
            <a:r>
              <a:rPr lang="en-US" sz="3000" b="1" dirty="0" err="1" smtClean="0">
                <a:solidFill>
                  <a:srgbClr val="0000FF"/>
                </a:solidFill>
                <a:latin typeface="Times New Roman" pitchFamily="18" charset="0"/>
              </a:rPr>
              <a:t>Thực</a:t>
            </a:r>
            <a:r>
              <a:rPr lang="en-US" sz="3000" b="1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000" b="1" dirty="0" err="1" smtClean="0">
                <a:solidFill>
                  <a:srgbClr val="0000FF"/>
                </a:solidFill>
                <a:latin typeface="Times New Roman" pitchFamily="18" charset="0"/>
              </a:rPr>
              <a:t>hiện</a:t>
            </a:r>
            <a:r>
              <a:rPr lang="en-US" sz="3000" b="1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000" b="1" dirty="0" err="1" smtClean="0">
                <a:solidFill>
                  <a:srgbClr val="0000FF"/>
                </a:solidFill>
                <a:latin typeface="Times New Roman" pitchFamily="18" charset="0"/>
              </a:rPr>
              <a:t>lần</a:t>
            </a:r>
            <a:r>
              <a:rPr lang="en-US" sz="3000" b="1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000" b="1" dirty="0" err="1" smtClean="0">
                <a:solidFill>
                  <a:srgbClr val="0000FF"/>
                </a:solidFill>
                <a:latin typeface="Times New Roman" pitchFamily="18" charset="0"/>
              </a:rPr>
              <a:t>lượt</a:t>
            </a:r>
            <a:r>
              <a:rPr lang="en-US" sz="3000" b="1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000" b="1" dirty="0" err="1" smtClean="0">
                <a:solidFill>
                  <a:srgbClr val="0000FF"/>
                </a:solidFill>
                <a:latin typeface="Times New Roman" pitchFamily="18" charset="0"/>
              </a:rPr>
              <a:t>các</a:t>
            </a:r>
            <a:r>
              <a:rPr lang="en-US" sz="3000" b="1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000" b="1" dirty="0" err="1" smtClean="0">
                <a:solidFill>
                  <a:srgbClr val="0000FF"/>
                </a:solidFill>
                <a:latin typeface="Times New Roman" pitchFamily="18" charset="0"/>
              </a:rPr>
              <a:t>bước</a:t>
            </a:r>
            <a:r>
              <a:rPr lang="en-US" sz="3000" b="1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000" b="1" dirty="0" err="1" smtClean="0">
                <a:solidFill>
                  <a:srgbClr val="0000FF"/>
                </a:solidFill>
                <a:latin typeface="Times New Roman" pitchFamily="18" charset="0"/>
              </a:rPr>
              <a:t>sau</a:t>
            </a:r>
            <a:r>
              <a:rPr lang="en-US" sz="3000" b="1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000" b="1" dirty="0" err="1" smtClean="0">
                <a:solidFill>
                  <a:srgbClr val="0000FF"/>
                </a:solidFill>
                <a:latin typeface="Times New Roman" pitchFamily="18" charset="0"/>
              </a:rPr>
              <a:t>trong</a:t>
            </a:r>
            <a:r>
              <a:rPr lang="en-US" sz="3000" b="1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000" b="1" dirty="0" err="1" smtClean="0">
                <a:solidFill>
                  <a:srgbClr val="0000FF"/>
                </a:solidFill>
                <a:latin typeface="Times New Roman" pitchFamily="18" charset="0"/>
              </a:rPr>
              <a:t>thời</a:t>
            </a:r>
            <a:r>
              <a:rPr lang="en-US" sz="3000" b="1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000" b="1" dirty="0" err="1" smtClean="0">
                <a:solidFill>
                  <a:srgbClr val="0000FF"/>
                </a:solidFill>
                <a:latin typeface="Times New Roman" pitchFamily="18" charset="0"/>
              </a:rPr>
              <a:t>gian</a:t>
            </a:r>
            <a:r>
              <a:rPr lang="en-US" sz="3000" b="1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000" b="1" dirty="0" err="1" smtClean="0">
                <a:solidFill>
                  <a:srgbClr val="0000FF"/>
                </a:solidFill>
                <a:latin typeface="Times New Roman" pitchFamily="18" charset="0"/>
              </a:rPr>
              <a:t>nhanh</a:t>
            </a:r>
            <a:r>
              <a:rPr lang="en-US" sz="3000" b="1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000" b="1" dirty="0" err="1" smtClean="0">
                <a:solidFill>
                  <a:srgbClr val="0000FF"/>
                </a:solidFill>
                <a:latin typeface="Times New Roman" pitchFamily="18" charset="0"/>
              </a:rPr>
              <a:t>nhất</a:t>
            </a:r>
            <a:r>
              <a:rPr lang="en-US" sz="3000" b="1" dirty="0" smtClean="0">
                <a:solidFill>
                  <a:srgbClr val="0000FF"/>
                </a:solidFill>
                <a:latin typeface="Times New Roman" pitchFamily="18" charset="0"/>
              </a:rPr>
              <a:t>:</a:t>
            </a:r>
          </a:p>
          <a:p>
            <a:pPr eaLnBrk="1" hangingPunct="1">
              <a:spcBef>
                <a:spcPct val="50000"/>
              </a:spcBef>
              <a:buFontTx/>
              <a:buChar char="-"/>
              <a:defRPr/>
            </a:pPr>
            <a:r>
              <a:rPr lang="en-US" sz="3000" b="1" dirty="0" err="1" smtClean="0">
                <a:solidFill>
                  <a:srgbClr val="0000FF"/>
                </a:solidFill>
                <a:latin typeface="Times New Roman" pitchFamily="18" charset="0"/>
              </a:rPr>
              <a:t>Đọc</a:t>
            </a:r>
            <a:r>
              <a:rPr lang="en-US" sz="3000" b="1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000" b="1" dirty="0" err="1" smtClean="0">
                <a:solidFill>
                  <a:srgbClr val="0000FF"/>
                </a:solidFill>
                <a:latin typeface="Times New Roman" pitchFamily="18" charset="0"/>
              </a:rPr>
              <a:t>lướt</a:t>
            </a:r>
            <a:r>
              <a:rPr lang="en-US" sz="3000" b="1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000" b="1" dirty="0" err="1" smtClean="0">
                <a:solidFill>
                  <a:srgbClr val="0000FF"/>
                </a:solidFill>
                <a:latin typeface="Times New Roman" pitchFamily="18" charset="0"/>
              </a:rPr>
              <a:t>văn</a:t>
            </a:r>
            <a:r>
              <a:rPr lang="en-US" sz="3000" b="1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000" b="1" dirty="0" err="1" smtClean="0">
                <a:solidFill>
                  <a:srgbClr val="0000FF"/>
                </a:solidFill>
                <a:latin typeface="Times New Roman" pitchFamily="18" charset="0"/>
              </a:rPr>
              <a:t>bản</a:t>
            </a:r>
            <a:r>
              <a:rPr lang="en-US" sz="3000" b="1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</a:p>
          <a:p>
            <a:pPr eaLnBrk="1" hangingPunct="1">
              <a:spcBef>
                <a:spcPct val="50000"/>
              </a:spcBef>
              <a:buFontTx/>
              <a:buChar char="-"/>
              <a:defRPr/>
            </a:pPr>
            <a:r>
              <a:rPr lang="en-US" sz="3000" b="1" dirty="0" err="1" smtClean="0">
                <a:solidFill>
                  <a:srgbClr val="0000FF"/>
                </a:solidFill>
                <a:latin typeface="Times New Roman" pitchFamily="18" charset="0"/>
              </a:rPr>
              <a:t>Tóm</a:t>
            </a:r>
            <a:r>
              <a:rPr lang="en-US" sz="3000" b="1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000" b="1" dirty="0" err="1" smtClean="0">
                <a:solidFill>
                  <a:srgbClr val="0000FF"/>
                </a:solidFill>
                <a:latin typeface="Times New Roman" pitchFamily="18" charset="0"/>
              </a:rPr>
              <a:t>tắt</a:t>
            </a:r>
            <a:r>
              <a:rPr lang="en-US" sz="3000" b="1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000" b="1" dirty="0" err="1" smtClean="0">
                <a:solidFill>
                  <a:srgbClr val="0000FF"/>
                </a:solidFill>
                <a:latin typeface="Times New Roman" pitchFamily="18" charset="0"/>
              </a:rPr>
              <a:t>thông</a:t>
            </a:r>
            <a:r>
              <a:rPr lang="en-US" sz="3000" b="1" dirty="0" smtClean="0">
                <a:solidFill>
                  <a:srgbClr val="0000FF"/>
                </a:solidFill>
                <a:latin typeface="Times New Roman" pitchFamily="18" charset="0"/>
              </a:rPr>
              <a:t> tin </a:t>
            </a:r>
            <a:r>
              <a:rPr lang="en-US" sz="3000" b="1" dirty="0" err="1" smtClean="0">
                <a:solidFill>
                  <a:srgbClr val="0000FF"/>
                </a:solidFill>
                <a:latin typeface="Times New Roman" pitchFamily="18" charset="0"/>
              </a:rPr>
              <a:t>đã</a:t>
            </a:r>
            <a:r>
              <a:rPr lang="en-US" sz="3000" b="1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000" b="1" dirty="0" err="1" smtClean="0">
                <a:solidFill>
                  <a:srgbClr val="0000FF"/>
                </a:solidFill>
                <a:latin typeface="Times New Roman" pitchFamily="18" charset="0"/>
              </a:rPr>
              <a:t>nắm</a:t>
            </a:r>
            <a:r>
              <a:rPr lang="en-US" sz="3000" b="1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000" b="1" dirty="0" err="1" smtClean="0">
                <a:solidFill>
                  <a:srgbClr val="0000FF"/>
                </a:solidFill>
                <a:latin typeface="Times New Roman" pitchFamily="18" charset="0"/>
              </a:rPr>
              <a:t>được</a:t>
            </a:r>
            <a:r>
              <a:rPr lang="en-US" sz="3000" b="1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000" b="1" dirty="0" err="1" smtClean="0">
                <a:solidFill>
                  <a:srgbClr val="0000FF"/>
                </a:solidFill>
                <a:latin typeface="Times New Roman" pitchFamily="18" charset="0"/>
              </a:rPr>
              <a:t>bằng</a:t>
            </a:r>
            <a:r>
              <a:rPr lang="en-US" sz="3000" b="1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000" b="1" dirty="0" err="1" smtClean="0">
                <a:solidFill>
                  <a:srgbClr val="0000FF"/>
                </a:solidFill>
                <a:latin typeface="Times New Roman" pitchFamily="18" charset="0"/>
              </a:rPr>
              <a:t>sơ</a:t>
            </a:r>
            <a:r>
              <a:rPr lang="en-US" sz="3000" b="1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000" b="1" dirty="0" err="1" smtClean="0">
                <a:solidFill>
                  <a:srgbClr val="0000FF"/>
                </a:solidFill>
                <a:latin typeface="Times New Roman" pitchFamily="18" charset="0"/>
              </a:rPr>
              <a:t>đồ</a:t>
            </a:r>
            <a:r>
              <a:rPr lang="en-US" sz="3000" b="1" dirty="0" smtClean="0">
                <a:solidFill>
                  <a:srgbClr val="0000FF"/>
                </a:solidFill>
                <a:latin typeface="Times New Roman" pitchFamily="18" charset="0"/>
              </a:rPr>
              <a:t>.</a:t>
            </a:r>
          </a:p>
          <a:p>
            <a:pPr eaLnBrk="1" hangingPunct="1">
              <a:spcBef>
                <a:spcPct val="50000"/>
              </a:spcBef>
              <a:defRPr/>
            </a:pPr>
            <a:endParaRPr lang="en-US" sz="2800" b="1" dirty="0" smtClean="0">
              <a:solidFill>
                <a:srgbClr val="0000FF"/>
              </a:solidFill>
              <a:latin typeface="Times New Roman" pitchFamily="18" charset="0"/>
            </a:endParaRPr>
          </a:p>
          <a:p>
            <a:pPr eaLnBrk="1" hangingPunct="1">
              <a:spcBef>
                <a:spcPct val="50000"/>
              </a:spcBef>
              <a:defRPr/>
            </a:pPr>
            <a:endParaRPr lang="en-US" sz="2800" b="1" dirty="0" smtClean="0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97758" y="152400"/>
            <a:ext cx="7348487" cy="89255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26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2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2: </a:t>
            </a:r>
            <a:r>
              <a:rPr lang="en-US" sz="26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kĩ</a:t>
            </a:r>
            <a:r>
              <a:rPr lang="en-US" sz="2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thuật</a:t>
            </a:r>
            <a:r>
              <a:rPr lang="en-US" sz="2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khai</a:t>
            </a:r>
            <a:r>
              <a:rPr lang="en-US" sz="2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thác</a:t>
            </a:r>
            <a:r>
              <a:rPr lang="en-US" sz="2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2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bản</a:t>
            </a:r>
            <a:r>
              <a:rPr lang="en-US" sz="2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và</a:t>
            </a:r>
            <a:endParaRPr lang="en-US" sz="26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en-US" sz="2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               </a:t>
            </a:r>
            <a:r>
              <a:rPr lang="en-US" sz="26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dạy</a:t>
            </a:r>
            <a:r>
              <a:rPr lang="en-US" sz="2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sz="2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hiểu</a:t>
            </a:r>
            <a:r>
              <a:rPr lang="en-US" sz="2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2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tiểu</a:t>
            </a:r>
            <a:r>
              <a:rPr lang="en-US" sz="2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Default Design">
  <a:themeElements>
    <a:clrScheme name="1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2618</TotalTime>
  <Words>1148</Words>
  <Application>Microsoft Office PowerPoint</Application>
  <PresentationFormat>On-screen Show (4:3)</PresentationFormat>
  <Paragraphs>127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1_Default Design</vt:lpstr>
      <vt:lpstr>ỦY BAN NHÂN DÂN QUẬN 10 PHÒNG GIÁO DỤC VÀ ĐÀO TẠO QUẬN 10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Một số gợi ý giúp phát triển kĩ năng đọc hiểu cho học sinh.</vt:lpstr>
      <vt:lpstr>Nghỉ giải lao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PHONG VU COMPUTER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PHONG VU</dc:creator>
  <cp:lastModifiedBy>admin</cp:lastModifiedBy>
  <cp:revision>425</cp:revision>
  <cp:lastPrinted>2016-03-07T07:39:15Z</cp:lastPrinted>
  <dcterms:created xsi:type="dcterms:W3CDTF">2009-06-09T17:28:45Z</dcterms:created>
  <dcterms:modified xsi:type="dcterms:W3CDTF">2016-04-21T02:25:32Z</dcterms:modified>
</cp:coreProperties>
</file>